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66" r:id="rId2"/>
    <p:sldId id="256" r:id="rId3"/>
    <p:sldId id="272" r:id="rId4"/>
    <p:sldId id="271" r:id="rId5"/>
    <p:sldId id="258" r:id="rId6"/>
    <p:sldId id="268" r:id="rId7"/>
    <p:sldId id="261" r:id="rId8"/>
    <p:sldId id="257" r:id="rId9"/>
    <p:sldId id="262" r:id="rId10"/>
    <p:sldId id="263" r:id="rId11"/>
    <p:sldId id="264" r:id="rId12"/>
    <p:sldId id="269" r:id="rId13"/>
    <p:sldId id="267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FFFF99"/>
    <a:srgbClr val="A6A6A6"/>
    <a:srgbClr val="0000FF"/>
    <a:srgbClr val="339933"/>
    <a:srgbClr val="3333CC"/>
    <a:srgbClr val="00B050"/>
    <a:srgbClr val="EF3078"/>
    <a:srgbClr val="EE9524"/>
    <a:srgbClr val="F5BD7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1DA1E8-BF69-494E-A23D-3A6EAF61E785}" type="datetimeFigureOut">
              <a:rPr lang="en-US" smtClean="0"/>
              <a:t>1/6/2024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3B75C3-2E74-4326-936C-9240243E0B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545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3B75C3-2E74-4326-936C-9240243E0B2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1779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3B75C3-2E74-4326-936C-9240243E0B2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4333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3B75C3-2E74-4326-936C-9240243E0B2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3762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24C4150-5BBA-4249-A82C-63FEED4C43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1E29BAA6-0727-4C17-9E49-E613569B28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9175030-1CCD-4D98-9427-3A45372F89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DEE1E-45E8-42D7-99FA-ECD42D2C19BE}" type="datetimeFigureOut">
              <a:rPr lang="en-US" smtClean="0"/>
              <a:t>1/6/2024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A1E1D5E-210F-4390-AC1D-292A08A7DE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053840F-D611-4827-930B-EA800D10AA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258BB-DB67-4B61-8C5A-57B3F73B89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6505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8879ECA-D34F-4FF7-8667-10387C7413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24AAF6C-77C0-4B73-8AD1-40E57B67B3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4CAD4B9-2E11-4742-BAE8-4E2CD2712C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DEE1E-45E8-42D7-99FA-ECD42D2C19BE}" type="datetimeFigureOut">
              <a:rPr lang="en-US" smtClean="0"/>
              <a:t>1/6/2024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69CCDB9-3755-4501-8963-F699A53DF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AA58D27-BBF0-4FE9-81CC-6979760E8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258BB-DB67-4B61-8C5A-57B3F73B89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9567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78CDB3FB-390F-45A3-8666-E38A636A21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F743EC3-009A-462D-AA16-C4D86A8840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F391447-72FA-47AB-BFF7-063B640020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DEE1E-45E8-42D7-99FA-ECD42D2C19BE}" type="datetimeFigureOut">
              <a:rPr lang="en-US" smtClean="0"/>
              <a:t>1/6/2024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4E77485-155F-4BA5-91C1-63FE9CA21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DF76F6A-B3A5-4207-BFA9-C239C905A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258BB-DB67-4B61-8C5A-57B3F73B89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7424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lowchart: Process 6"/>
          <p:cNvSpPr/>
          <p:nvPr userDrawn="1"/>
        </p:nvSpPr>
        <p:spPr>
          <a:xfrm>
            <a:off x="0" y="0"/>
            <a:ext cx="12192000" cy="6858000"/>
          </a:xfrm>
          <a:prstGeom prst="flowChartProcess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1" y="6801756"/>
            <a:ext cx="12191999" cy="68941"/>
            <a:chOff x="0" y="6718300"/>
            <a:chExt cx="12395200" cy="139700"/>
          </a:xfrm>
        </p:grpSpPr>
        <p:sp>
          <p:nvSpPr>
            <p:cNvPr id="9" name="Flowchart: Process 8"/>
            <p:cNvSpPr/>
            <p:nvPr/>
          </p:nvSpPr>
          <p:spPr>
            <a:xfrm>
              <a:off x="0" y="6718300"/>
              <a:ext cx="1549400" cy="139700"/>
            </a:xfrm>
            <a:prstGeom prst="flowChartProcess">
              <a:avLst/>
            </a:prstGeom>
            <a:solidFill>
              <a:srgbClr val="4C668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lowchart: Process 9"/>
            <p:cNvSpPr/>
            <p:nvPr/>
          </p:nvSpPr>
          <p:spPr>
            <a:xfrm>
              <a:off x="1549400" y="6718300"/>
              <a:ext cx="1549400" cy="139700"/>
            </a:xfrm>
            <a:prstGeom prst="flowChartProcess">
              <a:avLst/>
            </a:prstGeom>
            <a:solidFill>
              <a:srgbClr val="899D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lowchart: Process 10"/>
            <p:cNvSpPr/>
            <p:nvPr/>
          </p:nvSpPr>
          <p:spPr>
            <a:xfrm>
              <a:off x="3098800" y="6718300"/>
              <a:ext cx="1549400" cy="139700"/>
            </a:xfrm>
            <a:prstGeom prst="flowChartProcess">
              <a:avLst/>
            </a:prstGeom>
            <a:solidFill>
              <a:srgbClr val="FD54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lowchart: Process 11"/>
            <p:cNvSpPr/>
            <p:nvPr/>
          </p:nvSpPr>
          <p:spPr>
            <a:xfrm>
              <a:off x="4648200" y="6718300"/>
              <a:ext cx="1549400" cy="139700"/>
            </a:xfrm>
            <a:prstGeom prst="flowChartProcess">
              <a:avLst/>
            </a:prstGeom>
            <a:solidFill>
              <a:srgbClr val="F5C2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lowchart: Process 12"/>
            <p:cNvSpPr/>
            <p:nvPr/>
          </p:nvSpPr>
          <p:spPr>
            <a:xfrm>
              <a:off x="6197600" y="6718300"/>
              <a:ext cx="1549400" cy="139700"/>
            </a:xfrm>
            <a:prstGeom prst="flowChartProcess">
              <a:avLst/>
            </a:prstGeom>
            <a:solidFill>
              <a:srgbClr val="8FC8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lowchart: Process 13"/>
            <p:cNvSpPr/>
            <p:nvPr/>
          </p:nvSpPr>
          <p:spPr>
            <a:xfrm>
              <a:off x="7747000" y="6718300"/>
              <a:ext cx="1549400" cy="139700"/>
            </a:xfrm>
            <a:prstGeom prst="flowChartProcess">
              <a:avLst/>
            </a:prstGeom>
            <a:solidFill>
              <a:srgbClr val="FD54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lowchart: Process 14"/>
            <p:cNvSpPr/>
            <p:nvPr/>
          </p:nvSpPr>
          <p:spPr>
            <a:xfrm>
              <a:off x="9296400" y="6718300"/>
              <a:ext cx="1549400" cy="139700"/>
            </a:xfrm>
            <a:prstGeom prst="flowChartProcess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lowchart: Process 15"/>
            <p:cNvSpPr/>
            <p:nvPr/>
          </p:nvSpPr>
          <p:spPr>
            <a:xfrm>
              <a:off x="10845800" y="6718300"/>
              <a:ext cx="1549400" cy="139700"/>
            </a:xfrm>
            <a:prstGeom prst="flowChartProcess">
              <a:avLst/>
            </a:prstGeom>
            <a:solidFill>
              <a:srgbClr val="866BC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574900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96898D5-7514-444F-9BF1-4E586C3CBD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8370781-AABB-4057-9FE4-5B345B3D8A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B6105FA-9895-4F58-9B97-27D00E06E8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DEE1E-45E8-42D7-99FA-ECD42D2C19BE}" type="datetimeFigureOut">
              <a:rPr lang="en-US" smtClean="0"/>
              <a:t>1/6/2024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8C3F84A-8294-44CD-80D8-AA05E10677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92BDCF2-EDC7-4287-8901-7AA843764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258BB-DB67-4B61-8C5A-57B3F73B89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0277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33F5106-592B-4014-8EBF-E1C1C32DF1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B177FC6-B3DF-4552-BBAD-F261FC1540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3D699BA-CAE2-4003-896A-AA05FB82BC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DEE1E-45E8-42D7-99FA-ECD42D2C19BE}" type="datetimeFigureOut">
              <a:rPr lang="en-US" smtClean="0"/>
              <a:t>1/6/2024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AF2E5E3-7F74-4F4C-AF39-656FF27FB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F4C0BE5-4382-4DA8-B93E-87C8265788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258BB-DB67-4B61-8C5A-57B3F73B89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8282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8F176C0-8A64-4E3D-AC86-BD2DB49EC7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2969E87-8149-45AE-A7CD-62C59EBCFB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1F9F1F5-AD4F-4FE4-8ADF-F762BCB60F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83D9606-8EF0-4E65-B682-EC3ECCA875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DEE1E-45E8-42D7-99FA-ECD42D2C19BE}" type="datetimeFigureOut">
              <a:rPr lang="en-US" smtClean="0"/>
              <a:t>1/6/2024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1F8D006-EB11-4E1D-82A4-9E7310DF7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14CA08F-A09F-41D6-8F85-4E72CA7BEA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258BB-DB67-4B61-8C5A-57B3F73B89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181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6B87595-CB6E-4492-A24D-B9A59BCF77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054D75B-4394-4ACC-8A64-5DDB5772C1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9E024D5-4631-44AA-8A7D-F5CD1A29D8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9BDB0416-1134-4FD5-AC84-80FD62860F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B5FBA358-A4A2-4135-AF2C-635DF563D6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BB86A000-2FB4-41DE-9405-056C1AEC0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DEE1E-45E8-42D7-99FA-ECD42D2C19BE}" type="datetimeFigureOut">
              <a:rPr lang="en-US" smtClean="0"/>
              <a:t>1/6/2024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47036650-5BFB-4013-AB8C-08EC86EAD2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E5238BE8-B296-401D-B0E0-DD3B4D068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258BB-DB67-4B61-8C5A-57B3F73B89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5339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DE09A3E-CE79-4161-82BF-0B16C30C04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EEF16F32-E17C-4634-B75F-96ECFD576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DEE1E-45E8-42D7-99FA-ECD42D2C19BE}" type="datetimeFigureOut">
              <a:rPr lang="en-US" smtClean="0"/>
              <a:t>1/6/2024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D3EED1C-F254-49D4-A907-17678F05B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0F991DF-33CC-4B03-A031-0507B9159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258BB-DB67-4B61-8C5A-57B3F73B89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8192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839BE06-168E-416F-A25A-B63275898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DEE1E-45E8-42D7-99FA-ECD42D2C19BE}" type="datetimeFigureOut">
              <a:rPr lang="en-US" smtClean="0"/>
              <a:t>1/6/2024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85B8D40-595D-449E-97EC-2256DF0A4B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FEA19C2-90D7-4859-A25B-C806B46FF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258BB-DB67-4B61-8C5A-57B3F73B89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7830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8AC11DC-71D0-4C2C-9819-143182AF5C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EEA4661-B700-4A3D-A177-71861BD687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1DB6E07-F491-4740-9853-507E85B966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D14850A-C770-4DB5-9CC2-69DA66A151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DEE1E-45E8-42D7-99FA-ECD42D2C19BE}" type="datetimeFigureOut">
              <a:rPr lang="en-US" smtClean="0"/>
              <a:t>1/6/2024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2BFED95-AF5B-4853-9E41-7AF103516A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58E987B-637D-45C2-84D0-215B98EB2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258BB-DB67-4B61-8C5A-57B3F73B89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4411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92CF952-6777-4585-9031-ABF3F7749F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C8F31415-A9FB-44C1-9532-BB4C5CBA88F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4669009-5583-4C87-BEDC-0900C38917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88EFA6D-B72B-4C2E-B183-7D7EF32E42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DEE1E-45E8-42D7-99FA-ECD42D2C19BE}" type="datetimeFigureOut">
              <a:rPr lang="en-US" smtClean="0"/>
              <a:t>1/6/2024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F7E6AFD-E8E9-4341-A13D-39C340A0D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5F5E57E-D827-4B54-9E20-3148E600A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258BB-DB67-4B61-8C5A-57B3F73B89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7684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1944397-C552-4D4A-9D3C-6DD775B5DB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00A3670-5125-4C3D-86AC-0B6DCEEE5B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506BB62-C2E2-47BD-810C-1020461BEE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6DEE1E-45E8-42D7-99FA-ECD42D2C19BE}" type="datetimeFigureOut">
              <a:rPr lang="en-US" smtClean="0"/>
              <a:t>1/6/2024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3986948-41D6-48F4-A520-E7300FD237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5C4172D-076B-451E-9032-8C2CA5D402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2258BB-DB67-4B61-8C5A-57B3F73B89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783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9.png"/><Relationship Id="rId3" Type="http://schemas.openxmlformats.org/officeDocument/2006/relationships/image" Target="../media/image5.png"/><Relationship Id="rId12" Type="http://schemas.openxmlformats.org/officeDocument/2006/relationships/image" Target="../media/image12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8.png"/><Relationship Id="rId5" Type="http://schemas.openxmlformats.org/officeDocument/2006/relationships/image" Target="../media/image6.png"/><Relationship Id="rId10" Type="http://schemas.openxmlformats.org/officeDocument/2006/relationships/image" Target="../media/image10.svg"/><Relationship Id="rId4" Type="http://schemas.openxmlformats.org/officeDocument/2006/relationships/image" Target="../media/image4.svg"/><Relationship Id="rId9" Type="http://schemas.openxmlformats.org/officeDocument/2006/relationships/image" Target="../media/image7.png"/><Relationship Id="rId1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6.svg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3AC37F3-E4F7-4833-87AF-4547C47D1DB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t="5000" r="5000" b="50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Free-form: Shape 4">
            <a:extLst>
              <a:ext uri="{FF2B5EF4-FFF2-40B4-BE49-F238E27FC236}">
                <a16:creationId xmlns:a16="http://schemas.microsoft.com/office/drawing/2014/main" xmlns="" id="{9F227B8B-ED6E-445A-9E0C-F03D85BEF93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5004122" y="4806306"/>
                </a:moveTo>
                <a:lnTo>
                  <a:pt x="5004826" y="4806306"/>
                </a:lnTo>
                <a:cubicBezTo>
                  <a:pt x="5007410" y="4813589"/>
                  <a:pt x="5010053" y="4820814"/>
                  <a:pt x="5012755" y="4827980"/>
                </a:cubicBezTo>
                <a:cubicBezTo>
                  <a:pt x="5015457" y="4835146"/>
                  <a:pt x="5018101" y="4842371"/>
                  <a:pt x="5020685" y="4849654"/>
                </a:cubicBezTo>
                <a:lnTo>
                  <a:pt x="5045707" y="4916967"/>
                </a:lnTo>
                <a:lnTo>
                  <a:pt x="4964297" y="4916967"/>
                </a:lnTo>
                <a:lnTo>
                  <a:pt x="4989319" y="4846130"/>
                </a:lnTo>
                <a:cubicBezTo>
                  <a:pt x="4991904" y="4839316"/>
                  <a:pt x="4994430" y="4832620"/>
                  <a:pt x="4996896" y="4826042"/>
                </a:cubicBezTo>
                <a:cubicBezTo>
                  <a:pt x="4999363" y="4819463"/>
                  <a:pt x="5001772" y="4812884"/>
                  <a:pt x="5004122" y="4806306"/>
                </a:cubicBezTo>
                <a:close/>
                <a:moveTo>
                  <a:pt x="8496938" y="4770006"/>
                </a:moveTo>
                <a:cubicBezTo>
                  <a:pt x="8511504" y="4770006"/>
                  <a:pt x="8524486" y="4773589"/>
                  <a:pt x="8535882" y="4780755"/>
                </a:cubicBezTo>
                <a:cubicBezTo>
                  <a:pt x="8547276" y="4787921"/>
                  <a:pt x="8556850" y="4797378"/>
                  <a:pt x="8564604" y="4809125"/>
                </a:cubicBezTo>
                <a:cubicBezTo>
                  <a:pt x="8572357" y="4820873"/>
                  <a:pt x="8578230" y="4833912"/>
                  <a:pt x="8582225" y="4848244"/>
                </a:cubicBezTo>
                <a:cubicBezTo>
                  <a:pt x="8586218" y="4862576"/>
                  <a:pt x="8588216" y="4877026"/>
                  <a:pt x="8588216" y="4891593"/>
                </a:cubicBezTo>
                <a:cubicBezTo>
                  <a:pt x="8588216" y="4904515"/>
                  <a:pt x="8586395" y="4917378"/>
                  <a:pt x="8582754" y="4930183"/>
                </a:cubicBezTo>
                <a:cubicBezTo>
                  <a:pt x="8579112" y="4942988"/>
                  <a:pt x="8573708" y="4954618"/>
                  <a:pt x="8566542" y="4965073"/>
                </a:cubicBezTo>
                <a:cubicBezTo>
                  <a:pt x="8559376" y="4975528"/>
                  <a:pt x="8550389" y="4983869"/>
                  <a:pt x="8539582" y="4990095"/>
                </a:cubicBezTo>
                <a:cubicBezTo>
                  <a:pt x="8528774" y="4996322"/>
                  <a:pt x="8516086" y="4999435"/>
                  <a:pt x="8501520" y="4999435"/>
                </a:cubicBezTo>
                <a:cubicBezTo>
                  <a:pt x="8485778" y="4999435"/>
                  <a:pt x="8472151" y="4995675"/>
                  <a:pt x="8460638" y="4988157"/>
                </a:cubicBezTo>
                <a:cubicBezTo>
                  <a:pt x="8449126" y="4980639"/>
                  <a:pt x="8439610" y="4970771"/>
                  <a:pt x="8432092" y="4958553"/>
                </a:cubicBezTo>
                <a:cubicBezTo>
                  <a:pt x="8424573" y="4946336"/>
                  <a:pt x="8418993" y="4933179"/>
                  <a:pt x="8415352" y="4919082"/>
                </a:cubicBezTo>
                <a:cubicBezTo>
                  <a:pt x="8411710" y="4904985"/>
                  <a:pt x="8409889" y="4891475"/>
                  <a:pt x="8409889" y="4878553"/>
                </a:cubicBezTo>
                <a:cubicBezTo>
                  <a:pt x="8409889" y="4865396"/>
                  <a:pt x="8411710" y="4852415"/>
                  <a:pt x="8415352" y="4839610"/>
                </a:cubicBezTo>
                <a:cubicBezTo>
                  <a:pt x="8418993" y="4826805"/>
                  <a:pt x="8424397" y="4815175"/>
                  <a:pt x="8431564" y="4804720"/>
                </a:cubicBezTo>
                <a:cubicBezTo>
                  <a:pt x="8438728" y="4794265"/>
                  <a:pt x="8447775" y="4785865"/>
                  <a:pt x="8458700" y="4779521"/>
                </a:cubicBezTo>
                <a:cubicBezTo>
                  <a:pt x="8469625" y="4773178"/>
                  <a:pt x="8482371" y="4770006"/>
                  <a:pt x="8496938" y="4770006"/>
                </a:cubicBezTo>
                <a:close/>
                <a:moveTo>
                  <a:pt x="3153414" y="4770006"/>
                </a:moveTo>
                <a:cubicBezTo>
                  <a:pt x="3167981" y="4770006"/>
                  <a:pt x="3180962" y="4773589"/>
                  <a:pt x="3192357" y="4780755"/>
                </a:cubicBezTo>
                <a:cubicBezTo>
                  <a:pt x="3203752" y="4787921"/>
                  <a:pt x="3213326" y="4797378"/>
                  <a:pt x="3221079" y="4809125"/>
                </a:cubicBezTo>
                <a:cubicBezTo>
                  <a:pt x="3228833" y="4820873"/>
                  <a:pt x="3234707" y="4833912"/>
                  <a:pt x="3238700" y="4848244"/>
                </a:cubicBezTo>
                <a:cubicBezTo>
                  <a:pt x="3242695" y="4862576"/>
                  <a:pt x="3244692" y="4877026"/>
                  <a:pt x="3244692" y="4891593"/>
                </a:cubicBezTo>
                <a:cubicBezTo>
                  <a:pt x="3244692" y="4904515"/>
                  <a:pt x="3242871" y="4917378"/>
                  <a:pt x="3239229" y="4930183"/>
                </a:cubicBezTo>
                <a:cubicBezTo>
                  <a:pt x="3235588" y="4942988"/>
                  <a:pt x="3230184" y="4954618"/>
                  <a:pt x="3223018" y="4965073"/>
                </a:cubicBezTo>
                <a:cubicBezTo>
                  <a:pt x="3215852" y="4975528"/>
                  <a:pt x="3206865" y="4983869"/>
                  <a:pt x="3196057" y="4990095"/>
                </a:cubicBezTo>
                <a:cubicBezTo>
                  <a:pt x="3185249" y="4996322"/>
                  <a:pt x="3172562" y="4999435"/>
                  <a:pt x="3157995" y="4999435"/>
                </a:cubicBezTo>
                <a:cubicBezTo>
                  <a:pt x="3142254" y="4999435"/>
                  <a:pt x="3128626" y="4995675"/>
                  <a:pt x="3117114" y="4988157"/>
                </a:cubicBezTo>
                <a:cubicBezTo>
                  <a:pt x="3105601" y="4980639"/>
                  <a:pt x="3096086" y="4970771"/>
                  <a:pt x="3088567" y="4958553"/>
                </a:cubicBezTo>
                <a:cubicBezTo>
                  <a:pt x="3081049" y="4946336"/>
                  <a:pt x="3075469" y="4933179"/>
                  <a:pt x="3071827" y="4919082"/>
                </a:cubicBezTo>
                <a:cubicBezTo>
                  <a:pt x="3068186" y="4904985"/>
                  <a:pt x="3066365" y="4891475"/>
                  <a:pt x="3066365" y="4878553"/>
                </a:cubicBezTo>
                <a:cubicBezTo>
                  <a:pt x="3066365" y="4865396"/>
                  <a:pt x="3068186" y="4852415"/>
                  <a:pt x="3071827" y="4839610"/>
                </a:cubicBezTo>
                <a:cubicBezTo>
                  <a:pt x="3075469" y="4826805"/>
                  <a:pt x="3080873" y="4815175"/>
                  <a:pt x="3088039" y="4804720"/>
                </a:cubicBezTo>
                <a:cubicBezTo>
                  <a:pt x="3095205" y="4794265"/>
                  <a:pt x="3104250" y="4785865"/>
                  <a:pt x="3115175" y="4779521"/>
                </a:cubicBezTo>
                <a:cubicBezTo>
                  <a:pt x="3126101" y="4773178"/>
                  <a:pt x="3138847" y="4770006"/>
                  <a:pt x="3153414" y="4770006"/>
                </a:cubicBezTo>
                <a:close/>
                <a:moveTo>
                  <a:pt x="2200914" y="4770006"/>
                </a:moveTo>
                <a:cubicBezTo>
                  <a:pt x="2215481" y="4770006"/>
                  <a:pt x="2228461" y="4773589"/>
                  <a:pt x="2239856" y="4780755"/>
                </a:cubicBezTo>
                <a:cubicBezTo>
                  <a:pt x="2251251" y="4787921"/>
                  <a:pt x="2260826" y="4797378"/>
                  <a:pt x="2268579" y="4809125"/>
                </a:cubicBezTo>
                <a:cubicBezTo>
                  <a:pt x="2276333" y="4820873"/>
                  <a:pt x="2282206" y="4833912"/>
                  <a:pt x="2286200" y="4848244"/>
                </a:cubicBezTo>
                <a:cubicBezTo>
                  <a:pt x="2290195" y="4862576"/>
                  <a:pt x="2292192" y="4877026"/>
                  <a:pt x="2292192" y="4891593"/>
                </a:cubicBezTo>
                <a:cubicBezTo>
                  <a:pt x="2292192" y="4904515"/>
                  <a:pt x="2290371" y="4917378"/>
                  <a:pt x="2286729" y="4930183"/>
                </a:cubicBezTo>
                <a:cubicBezTo>
                  <a:pt x="2283087" y="4942988"/>
                  <a:pt x="2277684" y="4954618"/>
                  <a:pt x="2270518" y="4965073"/>
                </a:cubicBezTo>
                <a:cubicBezTo>
                  <a:pt x="2263352" y="4975528"/>
                  <a:pt x="2254365" y="4983869"/>
                  <a:pt x="2243557" y="4990095"/>
                </a:cubicBezTo>
                <a:cubicBezTo>
                  <a:pt x="2232749" y="4996322"/>
                  <a:pt x="2220062" y="4999435"/>
                  <a:pt x="2205495" y="4999435"/>
                </a:cubicBezTo>
                <a:cubicBezTo>
                  <a:pt x="2189754" y="4999435"/>
                  <a:pt x="2176126" y="4995675"/>
                  <a:pt x="2164614" y="4988157"/>
                </a:cubicBezTo>
                <a:cubicBezTo>
                  <a:pt x="2153101" y="4980639"/>
                  <a:pt x="2143586" y="4970771"/>
                  <a:pt x="2136068" y="4958553"/>
                </a:cubicBezTo>
                <a:cubicBezTo>
                  <a:pt x="2128549" y="4946336"/>
                  <a:pt x="2122969" y="4933179"/>
                  <a:pt x="2119327" y="4919082"/>
                </a:cubicBezTo>
                <a:cubicBezTo>
                  <a:pt x="2115685" y="4904985"/>
                  <a:pt x="2113865" y="4891475"/>
                  <a:pt x="2113865" y="4878553"/>
                </a:cubicBezTo>
                <a:cubicBezTo>
                  <a:pt x="2113865" y="4865396"/>
                  <a:pt x="2115685" y="4852415"/>
                  <a:pt x="2119327" y="4839610"/>
                </a:cubicBezTo>
                <a:cubicBezTo>
                  <a:pt x="2122969" y="4826805"/>
                  <a:pt x="2128373" y="4815175"/>
                  <a:pt x="2135539" y="4804720"/>
                </a:cubicBezTo>
                <a:cubicBezTo>
                  <a:pt x="2142705" y="4794265"/>
                  <a:pt x="2151750" y="4785865"/>
                  <a:pt x="2162675" y="4779521"/>
                </a:cubicBezTo>
                <a:cubicBezTo>
                  <a:pt x="2173601" y="4773178"/>
                  <a:pt x="2186347" y="4770006"/>
                  <a:pt x="2200914" y="4770006"/>
                </a:cubicBezTo>
                <a:close/>
                <a:moveTo>
                  <a:pt x="10062000" y="4761548"/>
                </a:moveTo>
                <a:lnTo>
                  <a:pt x="10062000" y="4777054"/>
                </a:lnTo>
                <a:cubicBezTo>
                  <a:pt x="10065759" y="4776819"/>
                  <a:pt x="10069401" y="4776702"/>
                  <a:pt x="10072925" y="4776702"/>
                </a:cubicBezTo>
                <a:cubicBezTo>
                  <a:pt x="10076450" y="4776702"/>
                  <a:pt x="10080091" y="4776585"/>
                  <a:pt x="10083851" y="4776350"/>
                </a:cubicBezTo>
                <a:cubicBezTo>
                  <a:pt x="10084790" y="4780814"/>
                  <a:pt x="10086729" y="4786217"/>
                  <a:pt x="10089666" y="4792561"/>
                </a:cubicBezTo>
                <a:cubicBezTo>
                  <a:pt x="10092602" y="4798905"/>
                  <a:pt x="10097008" y="4806776"/>
                  <a:pt x="10102882" y="4816174"/>
                </a:cubicBezTo>
                <a:lnTo>
                  <a:pt x="10164203" y="4913090"/>
                </a:lnTo>
                <a:lnTo>
                  <a:pt x="10163851" y="4953267"/>
                </a:lnTo>
                <a:cubicBezTo>
                  <a:pt x="10163851" y="4961255"/>
                  <a:pt x="10163675" y="4968480"/>
                  <a:pt x="10163323" y="4974941"/>
                </a:cubicBezTo>
                <a:cubicBezTo>
                  <a:pt x="10162970" y="4981402"/>
                  <a:pt x="10161208" y="4986512"/>
                  <a:pt x="10158036" y="4990272"/>
                </a:cubicBezTo>
                <a:cubicBezTo>
                  <a:pt x="10154864" y="4994031"/>
                  <a:pt x="10148814" y="4996145"/>
                  <a:pt x="10139886" y="4996615"/>
                </a:cubicBezTo>
                <a:lnTo>
                  <a:pt x="10139886" y="5008245"/>
                </a:lnTo>
                <a:lnTo>
                  <a:pt x="10222706" y="5008245"/>
                </a:lnTo>
                <a:lnTo>
                  <a:pt x="10222706" y="4992739"/>
                </a:lnTo>
                <a:cubicBezTo>
                  <a:pt x="10217772" y="4992973"/>
                  <a:pt x="10212897" y="4993208"/>
                  <a:pt x="10208080" y="4993443"/>
                </a:cubicBezTo>
                <a:cubicBezTo>
                  <a:pt x="10203264" y="4993678"/>
                  <a:pt x="10198389" y="4993913"/>
                  <a:pt x="10193455" y="4994148"/>
                </a:cubicBezTo>
                <a:cubicBezTo>
                  <a:pt x="10194160" y="4988040"/>
                  <a:pt x="10194512" y="4978759"/>
                  <a:pt x="10194512" y="4966307"/>
                </a:cubicBezTo>
                <a:cubicBezTo>
                  <a:pt x="10194512" y="4966307"/>
                  <a:pt x="10194512" y="4963840"/>
                  <a:pt x="10194512" y="4958906"/>
                </a:cubicBezTo>
                <a:cubicBezTo>
                  <a:pt x="10194512" y="4953972"/>
                  <a:pt x="10194512" y="4947922"/>
                  <a:pt x="10194512" y="4940756"/>
                </a:cubicBezTo>
                <a:cubicBezTo>
                  <a:pt x="10194512" y="4933590"/>
                  <a:pt x="10194571" y="4926483"/>
                  <a:pt x="10194688" y="4919434"/>
                </a:cubicBezTo>
                <a:cubicBezTo>
                  <a:pt x="10194806" y="4912386"/>
                  <a:pt x="10194864" y="4906747"/>
                  <a:pt x="10194864" y="4902518"/>
                </a:cubicBezTo>
                <a:cubicBezTo>
                  <a:pt x="10201678" y="4889361"/>
                  <a:pt x="10208786" y="4875851"/>
                  <a:pt x="10216186" y="4861989"/>
                </a:cubicBezTo>
                <a:cubicBezTo>
                  <a:pt x="10223587" y="4848127"/>
                  <a:pt x="10231281" y="4833677"/>
                  <a:pt x="10239270" y="4818641"/>
                </a:cubicBezTo>
                <a:cubicBezTo>
                  <a:pt x="10247493" y="4803604"/>
                  <a:pt x="10255305" y="4792444"/>
                  <a:pt x="10262706" y="4785160"/>
                </a:cubicBezTo>
                <a:cubicBezTo>
                  <a:pt x="10270107" y="4777877"/>
                  <a:pt x="10279564" y="4773883"/>
                  <a:pt x="10291076" y="4773178"/>
                </a:cubicBezTo>
                <a:lnTo>
                  <a:pt x="10291076" y="4761548"/>
                </a:lnTo>
                <a:lnTo>
                  <a:pt x="10219182" y="4761548"/>
                </a:lnTo>
                <a:lnTo>
                  <a:pt x="10219182" y="4777054"/>
                </a:lnTo>
                <a:cubicBezTo>
                  <a:pt x="10223881" y="4776819"/>
                  <a:pt x="10228580" y="4776643"/>
                  <a:pt x="10233279" y="4776526"/>
                </a:cubicBezTo>
                <a:cubicBezTo>
                  <a:pt x="10237977" y="4776408"/>
                  <a:pt x="10242559" y="4776232"/>
                  <a:pt x="10247023" y="4775997"/>
                </a:cubicBezTo>
                <a:cubicBezTo>
                  <a:pt x="10243734" y="4779756"/>
                  <a:pt x="10240562" y="4784338"/>
                  <a:pt x="10237508" y="4789742"/>
                </a:cubicBezTo>
                <a:cubicBezTo>
                  <a:pt x="10234453" y="4795146"/>
                  <a:pt x="10231986" y="4799492"/>
                  <a:pt x="10230107" y="4802781"/>
                </a:cubicBezTo>
                <a:lnTo>
                  <a:pt x="10200151" y="4859522"/>
                </a:lnTo>
                <a:cubicBezTo>
                  <a:pt x="10197801" y="4863986"/>
                  <a:pt x="10195334" y="4868626"/>
                  <a:pt x="10192750" y="4873443"/>
                </a:cubicBezTo>
                <a:cubicBezTo>
                  <a:pt x="10190165" y="4878259"/>
                  <a:pt x="10187580" y="4883252"/>
                  <a:pt x="10184997" y="4888421"/>
                </a:cubicBezTo>
                <a:lnTo>
                  <a:pt x="10184292" y="4888421"/>
                </a:lnTo>
                <a:cubicBezTo>
                  <a:pt x="10180063" y="4882547"/>
                  <a:pt x="10176186" y="4876967"/>
                  <a:pt x="10172662" y="4871681"/>
                </a:cubicBezTo>
                <a:cubicBezTo>
                  <a:pt x="10169137" y="4866394"/>
                  <a:pt x="10165730" y="4861167"/>
                  <a:pt x="10162441" y="4855998"/>
                </a:cubicBezTo>
                <a:lnTo>
                  <a:pt x="10134248" y="4811592"/>
                </a:lnTo>
                <a:cubicBezTo>
                  <a:pt x="10129548" y="4804074"/>
                  <a:pt x="10126670" y="4797436"/>
                  <a:pt x="10125613" y="4791680"/>
                </a:cubicBezTo>
                <a:cubicBezTo>
                  <a:pt x="10124556" y="4785924"/>
                  <a:pt x="10126142" y="4781401"/>
                  <a:pt x="10130371" y="4778112"/>
                </a:cubicBezTo>
                <a:cubicBezTo>
                  <a:pt x="10134600" y="4774822"/>
                  <a:pt x="10142118" y="4773178"/>
                  <a:pt x="10152926" y="4773178"/>
                </a:cubicBezTo>
                <a:lnTo>
                  <a:pt x="10152926" y="4761548"/>
                </a:lnTo>
                <a:close/>
                <a:moveTo>
                  <a:pt x="9721558" y="4761548"/>
                </a:moveTo>
                <a:lnTo>
                  <a:pt x="9719444" y="4835909"/>
                </a:lnTo>
                <a:lnTo>
                  <a:pt x="9732484" y="4835909"/>
                </a:lnTo>
                <a:cubicBezTo>
                  <a:pt x="9732484" y="4814999"/>
                  <a:pt x="9735537" y="4799610"/>
                  <a:pt x="9741646" y="4789742"/>
                </a:cubicBezTo>
                <a:cubicBezTo>
                  <a:pt x="9747754" y="4779874"/>
                  <a:pt x="9758210" y="4774940"/>
                  <a:pt x="9773012" y="4774940"/>
                </a:cubicBezTo>
                <a:lnTo>
                  <a:pt x="9809312" y="4774587"/>
                </a:lnTo>
                <a:lnTo>
                  <a:pt x="9808960" y="4953267"/>
                </a:lnTo>
                <a:cubicBezTo>
                  <a:pt x="9808960" y="4961255"/>
                  <a:pt x="9808784" y="4968480"/>
                  <a:pt x="9808430" y="4974941"/>
                </a:cubicBezTo>
                <a:cubicBezTo>
                  <a:pt x="9808078" y="4981402"/>
                  <a:pt x="9806316" y="4986512"/>
                  <a:pt x="9803144" y="4990272"/>
                </a:cubicBezTo>
                <a:cubicBezTo>
                  <a:pt x="9799972" y="4994031"/>
                  <a:pt x="9793922" y="4996145"/>
                  <a:pt x="9784994" y="4996615"/>
                </a:cubicBezTo>
                <a:lnTo>
                  <a:pt x="9784994" y="5008245"/>
                </a:lnTo>
                <a:lnTo>
                  <a:pt x="9867814" y="5008245"/>
                </a:lnTo>
                <a:lnTo>
                  <a:pt x="9867814" y="4992739"/>
                </a:lnTo>
                <a:cubicBezTo>
                  <a:pt x="9862880" y="4992973"/>
                  <a:pt x="9858004" y="4993208"/>
                  <a:pt x="9853188" y="4993443"/>
                </a:cubicBezTo>
                <a:cubicBezTo>
                  <a:pt x="9848372" y="4993678"/>
                  <a:pt x="9843497" y="4993913"/>
                  <a:pt x="9838563" y="4994148"/>
                </a:cubicBezTo>
                <a:cubicBezTo>
                  <a:pt x="9839268" y="4988040"/>
                  <a:pt x="9839620" y="4978759"/>
                  <a:pt x="9839620" y="4966307"/>
                </a:cubicBezTo>
                <a:lnTo>
                  <a:pt x="9839972" y="4774235"/>
                </a:lnTo>
                <a:lnTo>
                  <a:pt x="9869929" y="4774235"/>
                </a:lnTo>
                <a:cubicBezTo>
                  <a:pt x="9882146" y="4774000"/>
                  <a:pt x="9891485" y="4776173"/>
                  <a:pt x="9897946" y="4780755"/>
                </a:cubicBezTo>
                <a:cubicBezTo>
                  <a:pt x="9904407" y="4785336"/>
                  <a:pt x="9908930" y="4792209"/>
                  <a:pt x="9911515" y="4801372"/>
                </a:cubicBezTo>
                <a:cubicBezTo>
                  <a:pt x="9914099" y="4810535"/>
                  <a:pt x="9915508" y="4822047"/>
                  <a:pt x="9915744" y="4835909"/>
                </a:cubicBezTo>
                <a:lnTo>
                  <a:pt x="9929136" y="4835909"/>
                </a:lnTo>
                <a:lnTo>
                  <a:pt x="9927022" y="4761548"/>
                </a:lnTo>
                <a:close/>
                <a:moveTo>
                  <a:pt x="9388174" y="4761548"/>
                </a:moveTo>
                <a:lnTo>
                  <a:pt x="9388174" y="4777054"/>
                </a:lnTo>
                <a:cubicBezTo>
                  <a:pt x="9392402" y="4776819"/>
                  <a:pt x="9396632" y="4776585"/>
                  <a:pt x="9400860" y="4776350"/>
                </a:cubicBezTo>
                <a:cubicBezTo>
                  <a:pt x="9405090" y="4776115"/>
                  <a:pt x="9409318" y="4775880"/>
                  <a:pt x="9413548" y="4775645"/>
                </a:cubicBezTo>
                <a:cubicBezTo>
                  <a:pt x="9412843" y="4782693"/>
                  <a:pt x="9412490" y="4791151"/>
                  <a:pt x="9412490" y="4801019"/>
                </a:cubicBezTo>
                <a:lnTo>
                  <a:pt x="9412490" y="4953267"/>
                </a:lnTo>
                <a:cubicBezTo>
                  <a:pt x="9412490" y="4961490"/>
                  <a:pt x="9412314" y="4968832"/>
                  <a:pt x="9411962" y="4975293"/>
                </a:cubicBezTo>
                <a:cubicBezTo>
                  <a:pt x="9411610" y="4981755"/>
                  <a:pt x="9409788" y="4986806"/>
                  <a:pt x="9406500" y="4990448"/>
                </a:cubicBezTo>
                <a:cubicBezTo>
                  <a:pt x="9403210" y="4994089"/>
                  <a:pt x="9397101" y="4996145"/>
                  <a:pt x="9388174" y="4996615"/>
                </a:cubicBezTo>
                <a:lnTo>
                  <a:pt x="9388174" y="5008245"/>
                </a:lnTo>
                <a:lnTo>
                  <a:pt x="9570024" y="5008245"/>
                </a:lnTo>
                <a:lnTo>
                  <a:pt x="9572139" y="4939522"/>
                </a:lnTo>
                <a:lnTo>
                  <a:pt x="9560156" y="4939522"/>
                </a:lnTo>
                <a:cubicBezTo>
                  <a:pt x="9560156" y="4953384"/>
                  <a:pt x="9558042" y="4964310"/>
                  <a:pt x="9553814" y="4972298"/>
                </a:cubicBezTo>
                <a:cubicBezTo>
                  <a:pt x="9549584" y="4980286"/>
                  <a:pt x="9543710" y="4985866"/>
                  <a:pt x="9536192" y="4989038"/>
                </a:cubicBezTo>
                <a:cubicBezTo>
                  <a:pt x="9528673" y="4992210"/>
                  <a:pt x="9519745" y="4993913"/>
                  <a:pt x="9509408" y="4994148"/>
                </a:cubicBezTo>
                <a:lnTo>
                  <a:pt x="9442094" y="4995206"/>
                </a:lnTo>
                <a:cubicBezTo>
                  <a:pt x="9442799" y="4989097"/>
                  <a:pt x="9443152" y="4979934"/>
                  <a:pt x="9443152" y="4967716"/>
                </a:cubicBezTo>
                <a:lnTo>
                  <a:pt x="9443152" y="4887011"/>
                </a:lnTo>
                <a:lnTo>
                  <a:pt x="9468879" y="4885954"/>
                </a:lnTo>
                <a:cubicBezTo>
                  <a:pt x="9478982" y="4885484"/>
                  <a:pt x="9487087" y="4885719"/>
                  <a:pt x="9493196" y="4886659"/>
                </a:cubicBezTo>
                <a:cubicBezTo>
                  <a:pt x="9499304" y="4887598"/>
                  <a:pt x="9503768" y="4890300"/>
                  <a:pt x="9506588" y="4894764"/>
                </a:cubicBezTo>
                <a:cubicBezTo>
                  <a:pt x="9509408" y="4899228"/>
                  <a:pt x="9510817" y="4906629"/>
                  <a:pt x="9510817" y="4916967"/>
                </a:cubicBezTo>
                <a:lnTo>
                  <a:pt x="9522447" y="4916967"/>
                </a:lnTo>
                <a:lnTo>
                  <a:pt x="9522447" y="4842958"/>
                </a:lnTo>
                <a:lnTo>
                  <a:pt x="9506940" y="4842958"/>
                </a:lnTo>
                <a:lnTo>
                  <a:pt x="9509408" y="4873266"/>
                </a:lnTo>
                <a:lnTo>
                  <a:pt x="9443152" y="4872914"/>
                </a:lnTo>
                <a:lnTo>
                  <a:pt x="9443152" y="4816526"/>
                </a:lnTo>
                <a:cubicBezTo>
                  <a:pt x="9443152" y="4806893"/>
                  <a:pt x="9443562" y="4799081"/>
                  <a:pt x="9444385" y="4793090"/>
                </a:cubicBezTo>
                <a:cubicBezTo>
                  <a:pt x="9445207" y="4787099"/>
                  <a:pt x="9447498" y="4782576"/>
                  <a:pt x="9451258" y="4779521"/>
                </a:cubicBezTo>
                <a:cubicBezTo>
                  <a:pt x="9455016" y="4776467"/>
                  <a:pt x="9461242" y="4774822"/>
                  <a:pt x="9469936" y="4774587"/>
                </a:cubicBezTo>
                <a:lnTo>
                  <a:pt x="9500244" y="4773883"/>
                </a:lnTo>
                <a:cubicBezTo>
                  <a:pt x="9509172" y="4773648"/>
                  <a:pt x="9517220" y="4774764"/>
                  <a:pt x="9524386" y="4777231"/>
                </a:cubicBezTo>
                <a:cubicBezTo>
                  <a:pt x="9531552" y="4779698"/>
                  <a:pt x="9537250" y="4784514"/>
                  <a:pt x="9541478" y="4791680"/>
                </a:cubicBezTo>
                <a:cubicBezTo>
                  <a:pt x="9545708" y="4798846"/>
                  <a:pt x="9547822" y="4809360"/>
                  <a:pt x="9547822" y="4823222"/>
                </a:cubicBezTo>
                <a:lnTo>
                  <a:pt x="9559452" y="4823222"/>
                </a:lnTo>
                <a:lnTo>
                  <a:pt x="9557690" y="4761548"/>
                </a:lnTo>
                <a:close/>
                <a:moveTo>
                  <a:pt x="9150048" y="4761548"/>
                </a:moveTo>
                <a:lnTo>
                  <a:pt x="9150048" y="4777054"/>
                </a:lnTo>
                <a:cubicBezTo>
                  <a:pt x="9154278" y="4776819"/>
                  <a:pt x="9158506" y="4776585"/>
                  <a:pt x="9162736" y="4776350"/>
                </a:cubicBezTo>
                <a:cubicBezTo>
                  <a:pt x="9166965" y="4776115"/>
                  <a:pt x="9171194" y="4775880"/>
                  <a:pt x="9175423" y="4775645"/>
                </a:cubicBezTo>
                <a:cubicBezTo>
                  <a:pt x="9174718" y="4782693"/>
                  <a:pt x="9174366" y="4791151"/>
                  <a:pt x="9174366" y="4801019"/>
                </a:cubicBezTo>
                <a:lnTo>
                  <a:pt x="9174366" y="4953267"/>
                </a:lnTo>
                <a:cubicBezTo>
                  <a:pt x="9174366" y="4961490"/>
                  <a:pt x="9174190" y="4968832"/>
                  <a:pt x="9173837" y="4975293"/>
                </a:cubicBezTo>
                <a:cubicBezTo>
                  <a:pt x="9173485" y="4981755"/>
                  <a:pt x="9171664" y="4986806"/>
                  <a:pt x="9168374" y="4990448"/>
                </a:cubicBezTo>
                <a:cubicBezTo>
                  <a:pt x="9165085" y="4994089"/>
                  <a:pt x="9158976" y="4996145"/>
                  <a:pt x="9150048" y="4996615"/>
                </a:cubicBezTo>
                <a:lnTo>
                  <a:pt x="9150048" y="5008245"/>
                </a:lnTo>
                <a:lnTo>
                  <a:pt x="9229344" y="5008245"/>
                </a:lnTo>
                <a:lnTo>
                  <a:pt x="9229344" y="4992739"/>
                </a:lnTo>
                <a:cubicBezTo>
                  <a:pt x="9225115" y="4992973"/>
                  <a:pt x="9220886" y="4993208"/>
                  <a:pt x="9216656" y="4993443"/>
                </a:cubicBezTo>
                <a:cubicBezTo>
                  <a:pt x="9212428" y="4993678"/>
                  <a:pt x="9208198" y="4993913"/>
                  <a:pt x="9203970" y="4994148"/>
                </a:cubicBezTo>
                <a:cubicBezTo>
                  <a:pt x="9204674" y="4988040"/>
                  <a:pt x="9205026" y="4978759"/>
                  <a:pt x="9205026" y="4966307"/>
                </a:cubicBezTo>
                <a:lnTo>
                  <a:pt x="9205026" y="4816526"/>
                </a:lnTo>
                <a:cubicBezTo>
                  <a:pt x="9205026" y="4808068"/>
                  <a:pt x="9205202" y="4800667"/>
                  <a:pt x="9205556" y="4794323"/>
                </a:cubicBezTo>
                <a:cubicBezTo>
                  <a:pt x="9205908" y="4787980"/>
                  <a:pt x="9207787" y="4782928"/>
                  <a:pt x="9211194" y="4779169"/>
                </a:cubicBezTo>
                <a:cubicBezTo>
                  <a:pt x="9214601" y="4775410"/>
                  <a:pt x="9220650" y="4773413"/>
                  <a:pt x="9229344" y="4773178"/>
                </a:cubicBezTo>
                <a:lnTo>
                  <a:pt x="9229344" y="4761548"/>
                </a:lnTo>
                <a:close/>
                <a:moveTo>
                  <a:pt x="7464124" y="4761548"/>
                </a:moveTo>
                <a:lnTo>
                  <a:pt x="7464124" y="4777054"/>
                </a:lnTo>
                <a:cubicBezTo>
                  <a:pt x="7468353" y="4776819"/>
                  <a:pt x="7472582" y="4776585"/>
                  <a:pt x="7476811" y="4776350"/>
                </a:cubicBezTo>
                <a:cubicBezTo>
                  <a:pt x="7481040" y="4776115"/>
                  <a:pt x="7485268" y="4775880"/>
                  <a:pt x="7489498" y="4775645"/>
                </a:cubicBezTo>
                <a:cubicBezTo>
                  <a:pt x="7488793" y="4782693"/>
                  <a:pt x="7488440" y="4791151"/>
                  <a:pt x="7488440" y="4801019"/>
                </a:cubicBezTo>
                <a:lnTo>
                  <a:pt x="7488440" y="4953267"/>
                </a:lnTo>
                <a:cubicBezTo>
                  <a:pt x="7488440" y="4961490"/>
                  <a:pt x="7488264" y="4968832"/>
                  <a:pt x="7487912" y="4975293"/>
                </a:cubicBezTo>
                <a:cubicBezTo>
                  <a:pt x="7487559" y="4981755"/>
                  <a:pt x="7485739" y="4986806"/>
                  <a:pt x="7482449" y="4990448"/>
                </a:cubicBezTo>
                <a:cubicBezTo>
                  <a:pt x="7479160" y="4994089"/>
                  <a:pt x="7473052" y="4996145"/>
                  <a:pt x="7464124" y="4996615"/>
                </a:cubicBezTo>
                <a:lnTo>
                  <a:pt x="7464124" y="5008245"/>
                </a:lnTo>
                <a:lnTo>
                  <a:pt x="7645974" y="5008245"/>
                </a:lnTo>
                <a:lnTo>
                  <a:pt x="7648089" y="4939522"/>
                </a:lnTo>
                <a:lnTo>
                  <a:pt x="7636106" y="4939522"/>
                </a:lnTo>
                <a:cubicBezTo>
                  <a:pt x="7636106" y="4953384"/>
                  <a:pt x="7633992" y="4964310"/>
                  <a:pt x="7629763" y="4972298"/>
                </a:cubicBezTo>
                <a:cubicBezTo>
                  <a:pt x="7625534" y="4980286"/>
                  <a:pt x="7619660" y="4985866"/>
                  <a:pt x="7612141" y="4989038"/>
                </a:cubicBezTo>
                <a:cubicBezTo>
                  <a:pt x="7604624" y="4992210"/>
                  <a:pt x="7595695" y="4993913"/>
                  <a:pt x="7585358" y="4994148"/>
                </a:cubicBezTo>
                <a:lnTo>
                  <a:pt x="7518044" y="4995206"/>
                </a:lnTo>
                <a:cubicBezTo>
                  <a:pt x="7518749" y="4989097"/>
                  <a:pt x="7519101" y="4979934"/>
                  <a:pt x="7519101" y="4967716"/>
                </a:cubicBezTo>
                <a:lnTo>
                  <a:pt x="7519101" y="4887011"/>
                </a:lnTo>
                <a:lnTo>
                  <a:pt x="7544829" y="4885954"/>
                </a:lnTo>
                <a:cubicBezTo>
                  <a:pt x="7554932" y="4885484"/>
                  <a:pt x="7563037" y="4885719"/>
                  <a:pt x="7569146" y="4886659"/>
                </a:cubicBezTo>
                <a:cubicBezTo>
                  <a:pt x="7575255" y="4887598"/>
                  <a:pt x="7579718" y="4890300"/>
                  <a:pt x="7582538" y="4894764"/>
                </a:cubicBezTo>
                <a:cubicBezTo>
                  <a:pt x="7585358" y="4899228"/>
                  <a:pt x="7586767" y="4906629"/>
                  <a:pt x="7586767" y="4916967"/>
                </a:cubicBezTo>
                <a:lnTo>
                  <a:pt x="7598397" y="4916967"/>
                </a:lnTo>
                <a:lnTo>
                  <a:pt x="7598397" y="4842958"/>
                </a:lnTo>
                <a:lnTo>
                  <a:pt x="7582890" y="4842958"/>
                </a:lnTo>
                <a:lnTo>
                  <a:pt x="7585358" y="4873266"/>
                </a:lnTo>
                <a:lnTo>
                  <a:pt x="7519101" y="4872914"/>
                </a:lnTo>
                <a:lnTo>
                  <a:pt x="7519101" y="4816526"/>
                </a:lnTo>
                <a:cubicBezTo>
                  <a:pt x="7519101" y="4806893"/>
                  <a:pt x="7519513" y="4799081"/>
                  <a:pt x="7520335" y="4793090"/>
                </a:cubicBezTo>
                <a:cubicBezTo>
                  <a:pt x="7521157" y="4787099"/>
                  <a:pt x="7523448" y="4782576"/>
                  <a:pt x="7527207" y="4779521"/>
                </a:cubicBezTo>
                <a:cubicBezTo>
                  <a:pt x="7530967" y="4776467"/>
                  <a:pt x="7537193" y="4774822"/>
                  <a:pt x="7545886" y="4774587"/>
                </a:cubicBezTo>
                <a:lnTo>
                  <a:pt x="7576194" y="4773883"/>
                </a:lnTo>
                <a:cubicBezTo>
                  <a:pt x="7585123" y="4773648"/>
                  <a:pt x="7593170" y="4774764"/>
                  <a:pt x="7600335" y="4777231"/>
                </a:cubicBezTo>
                <a:cubicBezTo>
                  <a:pt x="7607502" y="4779698"/>
                  <a:pt x="7613199" y="4784514"/>
                  <a:pt x="7617428" y="4791680"/>
                </a:cubicBezTo>
                <a:cubicBezTo>
                  <a:pt x="7621657" y="4798846"/>
                  <a:pt x="7623772" y="4809360"/>
                  <a:pt x="7623772" y="4823222"/>
                </a:cubicBezTo>
                <a:lnTo>
                  <a:pt x="7635402" y="4823222"/>
                </a:lnTo>
                <a:lnTo>
                  <a:pt x="7633640" y="4761548"/>
                </a:lnTo>
                <a:close/>
                <a:moveTo>
                  <a:pt x="7102183" y="4761548"/>
                </a:moveTo>
                <a:lnTo>
                  <a:pt x="7100069" y="4835909"/>
                </a:lnTo>
                <a:lnTo>
                  <a:pt x="7113108" y="4835909"/>
                </a:lnTo>
                <a:cubicBezTo>
                  <a:pt x="7113108" y="4814999"/>
                  <a:pt x="7116162" y="4799610"/>
                  <a:pt x="7122271" y="4789742"/>
                </a:cubicBezTo>
                <a:cubicBezTo>
                  <a:pt x="7128380" y="4779874"/>
                  <a:pt x="7138835" y="4774940"/>
                  <a:pt x="7153637" y="4774940"/>
                </a:cubicBezTo>
                <a:lnTo>
                  <a:pt x="7189937" y="4774587"/>
                </a:lnTo>
                <a:lnTo>
                  <a:pt x="7189585" y="4953267"/>
                </a:lnTo>
                <a:cubicBezTo>
                  <a:pt x="7189585" y="4961255"/>
                  <a:pt x="7189408" y="4968480"/>
                  <a:pt x="7189056" y="4974941"/>
                </a:cubicBezTo>
                <a:cubicBezTo>
                  <a:pt x="7188703" y="4981402"/>
                  <a:pt x="7186941" y="4986512"/>
                  <a:pt x="7183769" y="4990272"/>
                </a:cubicBezTo>
                <a:cubicBezTo>
                  <a:pt x="7180597" y="4994031"/>
                  <a:pt x="7174547" y="4996145"/>
                  <a:pt x="7165619" y="4996615"/>
                </a:cubicBezTo>
                <a:lnTo>
                  <a:pt x="7165619" y="5008245"/>
                </a:lnTo>
                <a:lnTo>
                  <a:pt x="7248439" y="5008245"/>
                </a:lnTo>
                <a:lnTo>
                  <a:pt x="7248439" y="4992739"/>
                </a:lnTo>
                <a:cubicBezTo>
                  <a:pt x="7243505" y="4992973"/>
                  <a:pt x="7238630" y="4993208"/>
                  <a:pt x="7233814" y="4993443"/>
                </a:cubicBezTo>
                <a:cubicBezTo>
                  <a:pt x="7228997" y="4993678"/>
                  <a:pt x="7224122" y="4993913"/>
                  <a:pt x="7219188" y="4994148"/>
                </a:cubicBezTo>
                <a:cubicBezTo>
                  <a:pt x="7219893" y="4988040"/>
                  <a:pt x="7220246" y="4978759"/>
                  <a:pt x="7220246" y="4966307"/>
                </a:cubicBezTo>
                <a:lnTo>
                  <a:pt x="7220598" y="4774235"/>
                </a:lnTo>
                <a:lnTo>
                  <a:pt x="7250554" y="4774235"/>
                </a:lnTo>
                <a:cubicBezTo>
                  <a:pt x="7262771" y="4774000"/>
                  <a:pt x="7272110" y="4776173"/>
                  <a:pt x="7278572" y="4780755"/>
                </a:cubicBezTo>
                <a:cubicBezTo>
                  <a:pt x="7285033" y="4785336"/>
                  <a:pt x="7289555" y="4792209"/>
                  <a:pt x="7292140" y="4801372"/>
                </a:cubicBezTo>
                <a:cubicBezTo>
                  <a:pt x="7294724" y="4810535"/>
                  <a:pt x="7296134" y="4822047"/>
                  <a:pt x="7296369" y="4835909"/>
                </a:cubicBezTo>
                <a:lnTo>
                  <a:pt x="7309761" y="4835909"/>
                </a:lnTo>
                <a:lnTo>
                  <a:pt x="7307647" y="4761548"/>
                </a:lnTo>
                <a:close/>
                <a:moveTo>
                  <a:pt x="6873574" y="4761548"/>
                </a:moveTo>
                <a:lnTo>
                  <a:pt x="6873574" y="4777054"/>
                </a:lnTo>
                <a:cubicBezTo>
                  <a:pt x="6877803" y="4776819"/>
                  <a:pt x="6882032" y="4776585"/>
                  <a:pt x="6886261" y="4776350"/>
                </a:cubicBezTo>
                <a:cubicBezTo>
                  <a:pt x="6890490" y="4776115"/>
                  <a:pt x="6894719" y="4775880"/>
                  <a:pt x="6898948" y="4775645"/>
                </a:cubicBezTo>
                <a:cubicBezTo>
                  <a:pt x="6898243" y="4782693"/>
                  <a:pt x="6897891" y="4791151"/>
                  <a:pt x="6897891" y="4801019"/>
                </a:cubicBezTo>
                <a:lnTo>
                  <a:pt x="6897891" y="4953267"/>
                </a:lnTo>
                <a:cubicBezTo>
                  <a:pt x="6897891" y="4961490"/>
                  <a:pt x="6897715" y="4968832"/>
                  <a:pt x="6897362" y="4975293"/>
                </a:cubicBezTo>
                <a:cubicBezTo>
                  <a:pt x="6897009" y="4981755"/>
                  <a:pt x="6895189" y="4986806"/>
                  <a:pt x="6891899" y="4990448"/>
                </a:cubicBezTo>
                <a:cubicBezTo>
                  <a:pt x="6888611" y="4994089"/>
                  <a:pt x="6882502" y="4996145"/>
                  <a:pt x="6873574" y="4996615"/>
                </a:cubicBezTo>
                <a:lnTo>
                  <a:pt x="6873574" y="5008245"/>
                </a:lnTo>
                <a:lnTo>
                  <a:pt x="6952869" y="5008245"/>
                </a:lnTo>
                <a:lnTo>
                  <a:pt x="6952869" y="4992739"/>
                </a:lnTo>
                <a:cubicBezTo>
                  <a:pt x="6948640" y="4992973"/>
                  <a:pt x="6944411" y="4993208"/>
                  <a:pt x="6940182" y="4993443"/>
                </a:cubicBezTo>
                <a:cubicBezTo>
                  <a:pt x="6935952" y="4993678"/>
                  <a:pt x="6931724" y="4993913"/>
                  <a:pt x="6927494" y="4994148"/>
                </a:cubicBezTo>
                <a:cubicBezTo>
                  <a:pt x="6928199" y="4988040"/>
                  <a:pt x="6928552" y="4978759"/>
                  <a:pt x="6928552" y="4966307"/>
                </a:cubicBezTo>
                <a:lnTo>
                  <a:pt x="6928552" y="4816526"/>
                </a:lnTo>
                <a:cubicBezTo>
                  <a:pt x="6928552" y="4808068"/>
                  <a:pt x="6928728" y="4800667"/>
                  <a:pt x="6929080" y="4794323"/>
                </a:cubicBezTo>
                <a:cubicBezTo>
                  <a:pt x="6929433" y="4787980"/>
                  <a:pt x="6931312" y="4782928"/>
                  <a:pt x="6934719" y="4779169"/>
                </a:cubicBezTo>
                <a:cubicBezTo>
                  <a:pt x="6938126" y="4775410"/>
                  <a:pt x="6944176" y="4773413"/>
                  <a:pt x="6952869" y="4773178"/>
                </a:cubicBezTo>
                <a:lnTo>
                  <a:pt x="6952869" y="4761548"/>
                </a:lnTo>
                <a:close/>
                <a:moveTo>
                  <a:pt x="6549724" y="4761548"/>
                </a:moveTo>
                <a:lnTo>
                  <a:pt x="6549724" y="4777054"/>
                </a:lnTo>
                <a:cubicBezTo>
                  <a:pt x="6553953" y="4776819"/>
                  <a:pt x="6558182" y="4776585"/>
                  <a:pt x="6562411" y="4776350"/>
                </a:cubicBezTo>
                <a:cubicBezTo>
                  <a:pt x="6566640" y="4776115"/>
                  <a:pt x="6570869" y="4775880"/>
                  <a:pt x="6575098" y="4775645"/>
                </a:cubicBezTo>
                <a:cubicBezTo>
                  <a:pt x="6574393" y="4782693"/>
                  <a:pt x="6574041" y="4791151"/>
                  <a:pt x="6574041" y="4801019"/>
                </a:cubicBezTo>
                <a:lnTo>
                  <a:pt x="6574041" y="4953267"/>
                </a:lnTo>
                <a:cubicBezTo>
                  <a:pt x="6574041" y="4961490"/>
                  <a:pt x="6573865" y="4968832"/>
                  <a:pt x="6573512" y="4975293"/>
                </a:cubicBezTo>
                <a:cubicBezTo>
                  <a:pt x="6573160" y="4981755"/>
                  <a:pt x="6571339" y="4986806"/>
                  <a:pt x="6568050" y="4990448"/>
                </a:cubicBezTo>
                <a:cubicBezTo>
                  <a:pt x="6564761" y="4994089"/>
                  <a:pt x="6558652" y="4996145"/>
                  <a:pt x="6549724" y="4996615"/>
                </a:cubicBezTo>
                <a:lnTo>
                  <a:pt x="6549724" y="5008245"/>
                </a:lnTo>
                <a:lnTo>
                  <a:pt x="6724526" y="5008245"/>
                </a:lnTo>
                <a:lnTo>
                  <a:pt x="6726641" y="4935293"/>
                </a:lnTo>
                <a:lnTo>
                  <a:pt x="6714658" y="4935293"/>
                </a:lnTo>
                <a:cubicBezTo>
                  <a:pt x="6714658" y="4955969"/>
                  <a:pt x="6710841" y="4970888"/>
                  <a:pt x="6703204" y="4980051"/>
                </a:cubicBezTo>
                <a:cubicBezTo>
                  <a:pt x="6695568" y="4989214"/>
                  <a:pt x="6684350" y="4993913"/>
                  <a:pt x="6669548" y="4994148"/>
                </a:cubicBezTo>
                <a:lnTo>
                  <a:pt x="6603644" y="4995206"/>
                </a:lnTo>
                <a:cubicBezTo>
                  <a:pt x="6604349" y="4989097"/>
                  <a:pt x="6604702" y="4979934"/>
                  <a:pt x="6604702" y="4967716"/>
                </a:cubicBezTo>
                <a:lnTo>
                  <a:pt x="6604702" y="4816526"/>
                </a:lnTo>
                <a:cubicBezTo>
                  <a:pt x="6604702" y="4808068"/>
                  <a:pt x="6604878" y="4800667"/>
                  <a:pt x="6605230" y="4794323"/>
                </a:cubicBezTo>
                <a:cubicBezTo>
                  <a:pt x="6605583" y="4787980"/>
                  <a:pt x="6607462" y="4782928"/>
                  <a:pt x="6610869" y="4779169"/>
                </a:cubicBezTo>
                <a:cubicBezTo>
                  <a:pt x="6614276" y="4775410"/>
                  <a:pt x="6620326" y="4773413"/>
                  <a:pt x="6629019" y="4773178"/>
                </a:cubicBezTo>
                <a:lnTo>
                  <a:pt x="6629019" y="4761548"/>
                </a:lnTo>
                <a:close/>
                <a:moveTo>
                  <a:pt x="6206824" y="4761548"/>
                </a:moveTo>
                <a:lnTo>
                  <a:pt x="6206824" y="4777054"/>
                </a:lnTo>
                <a:cubicBezTo>
                  <a:pt x="6211053" y="4776819"/>
                  <a:pt x="6215282" y="4776585"/>
                  <a:pt x="6219511" y="4776350"/>
                </a:cubicBezTo>
                <a:cubicBezTo>
                  <a:pt x="6223740" y="4776115"/>
                  <a:pt x="6227969" y="4775880"/>
                  <a:pt x="6232198" y="4775645"/>
                </a:cubicBezTo>
                <a:cubicBezTo>
                  <a:pt x="6231494" y="4782693"/>
                  <a:pt x="6231141" y="4791151"/>
                  <a:pt x="6231141" y="4801019"/>
                </a:cubicBezTo>
                <a:lnTo>
                  <a:pt x="6231141" y="4953267"/>
                </a:lnTo>
                <a:cubicBezTo>
                  <a:pt x="6231141" y="4961490"/>
                  <a:pt x="6230965" y="4968832"/>
                  <a:pt x="6230612" y="4975293"/>
                </a:cubicBezTo>
                <a:cubicBezTo>
                  <a:pt x="6230260" y="4981755"/>
                  <a:pt x="6228439" y="4986806"/>
                  <a:pt x="6225150" y="4990448"/>
                </a:cubicBezTo>
                <a:cubicBezTo>
                  <a:pt x="6221860" y="4994089"/>
                  <a:pt x="6215752" y="4996145"/>
                  <a:pt x="6206824" y="4996615"/>
                </a:cubicBezTo>
                <a:lnTo>
                  <a:pt x="6206824" y="5008245"/>
                </a:lnTo>
                <a:lnTo>
                  <a:pt x="6388675" y="5008245"/>
                </a:lnTo>
                <a:lnTo>
                  <a:pt x="6390790" y="4939522"/>
                </a:lnTo>
                <a:lnTo>
                  <a:pt x="6378807" y="4939522"/>
                </a:lnTo>
                <a:cubicBezTo>
                  <a:pt x="6378807" y="4953384"/>
                  <a:pt x="6376693" y="4964310"/>
                  <a:pt x="6372464" y="4972298"/>
                </a:cubicBezTo>
                <a:cubicBezTo>
                  <a:pt x="6368235" y="4980286"/>
                  <a:pt x="6362361" y="4985866"/>
                  <a:pt x="6354842" y="4989038"/>
                </a:cubicBezTo>
                <a:cubicBezTo>
                  <a:pt x="6347324" y="4992210"/>
                  <a:pt x="6338396" y="4993913"/>
                  <a:pt x="6328058" y="4994148"/>
                </a:cubicBezTo>
                <a:lnTo>
                  <a:pt x="6260745" y="4995206"/>
                </a:lnTo>
                <a:cubicBezTo>
                  <a:pt x="6261450" y="4989097"/>
                  <a:pt x="6261802" y="4979934"/>
                  <a:pt x="6261802" y="4967716"/>
                </a:cubicBezTo>
                <a:lnTo>
                  <a:pt x="6261802" y="4887011"/>
                </a:lnTo>
                <a:lnTo>
                  <a:pt x="6287529" y="4885954"/>
                </a:lnTo>
                <a:cubicBezTo>
                  <a:pt x="6297632" y="4885484"/>
                  <a:pt x="6305737" y="4885719"/>
                  <a:pt x="6311846" y="4886659"/>
                </a:cubicBezTo>
                <a:cubicBezTo>
                  <a:pt x="6317955" y="4887598"/>
                  <a:pt x="6322419" y="4890300"/>
                  <a:pt x="6325239" y="4894764"/>
                </a:cubicBezTo>
                <a:cubicBezTo>
                  <a:pt x="6328058" y="4899228"/>
                  <a:pt x="6329468" y="4906629"/>
                  <a:pt x="6329468" y="4916967"/>
                </a:cubicBezTo>
                <a:lnTo>
                  <a:pt x="6341098" y="4916967"/>
                </a:lnTo>
                <a:lnTo>
                  <a:pt x="6341098" y="4842958"/>
                </a:lnTo>
                <a:lnTo>
                  <a:pt x="6325591" y="4842958"/>
                </a:lnTo>
                <a:lnTo>
                  <a:pt x="6328058" y="4873266"/>
                </a:lnTo>
                <a:lnTo>
                  <a:pt x="6261802" y="4872914"/>
                </a:lnTo>
                <a:lnTo>
                  <a:pt x="6261802" y="4816526"/>
                </a:lnTo>
                <a:cubicBezTo>
                  <a:pt x="6261802" y="4806893"/>
                  <a:pt x="6262213" y="4799081"/>
                  <a:pt x="6263036" y="4793090"/>
                </a:cubicBezTo>
                <a:cubicBezTo>
                  <a:pt x="6263858" y="4787099"/>
                  <a:pt x="6266149" y="4782576"/>
                  <a:pt x="6269908" y="4779521"/>
                </a:cubicBezTo>
                <a:cubicBezTo>
                  <a:pt x="6273667" y="4776467"/>
                  <a:pt x="6279893" y="4774822"/>
                  <a:pt x="6288586" y="4774587"/>
                </a:cubicBezTo>
                <a:lnTo>
                  <a:pt x="6318895" y="4773883"/>
                </a:lnTo>
                <a:cubicBezTo>
                  <a:pt x="6327823" y="4773648"/>
                  <a:pt x="6335870" y="4774764"/>
                  <a:pt x="6343036" y="4777231"/>
                </a:cubicBezTo>
                <a:cubicBezTo>
                  <a:pt x="6350202" y="4779698"/>
                  <a:pt x="6355900" y="4784514"/>
                  <a:pt x="6360129" y="4791680"/>
                </a:cubicBezTo>
                <a:cubicBezTo>
                  <a:pt x="6364358" y="4798846"/>
                  <a:pt x="6366472" y="4809360"/>
                  <a:pt x="6366472" y="4823222"/>
                </a:cubicBezTo>
                <a:lnTo>
                  <a:pt x="6378103" y="4823222"/>
                </a:lnTo>
                <a:lnTo>
                  <a:pt x="6376340" y="4761548"/>
                </a:lnTo>
                <a:close/>
                <a:moveTo>
                  <a:pt x="5578183" y="4761548"/>
                </a:moveTo>
                <a:lnTo>
                  <a:pt x="5576070" y="4835909"/>
                </a:lnTo>
                <a:lnTo>
                  <a:pt x="5589109" y="4835909"/>
                </a:lnTo>
                <a:cubicBezTo>
                  <a:pt x="5589109" y="4814999"/>
                  <a:pt x="5592163" y="4799610"/>
                  <a:pt x="5598271" y="4789742"/>
                </a:cubicBezTo>
                <a:cubicBezTo>
                  <a:pt x="5604380" y="4779874"/>
                  <a:pt x="5614835" y="4774940"/>
                  <a:pt x="5629637" y="4774940"/>
                </a:cubicBezTo>
                <a:lnTo>
                  <a:pt x="5665937" y="4774587"/>
                </a:lnTo>
                <a:lnTo>
                  <a:pt x="5665585" y="4953267"/>
                </a:lnTo>
                <a:cubicBezTo>
                  <a:pt x="5665585" y="4961255"/>
                  <a:pt x="5665408" y="4968480"/>
                  <a:pt x="5665056" y="4974941"/>
                </a:cubicBezTo>
                <a:cubicBezTo>
                  <a:pt x="5664703" y="4981402"/>
                  <a:pt x="5662941" y="4986512"/>
                  <a:pt x="5659770" y="4990272"/>
                </a:cubicBezTo>
                <a:cubicBezTo>
                  <a:pt x="5656598" y="4994031"/>
                  <a:pt x="5650548" y="4996145"/>
                  <a:pt x="5641620" y="4996615"/>
                </a:cubicBezTo>
                <a:lnTo>
                  <a:pt x="5641620" y="5008245"/>
                </a:lnTo>
                <a:lnTo>
                  <a:pt x="5724440" y="5008245"/>
                </a:lnTo>
                <a:lnTo>
                  <a:pt x="5724440" y="4992739"/>
                </a:lnTo>
                <a:cubicBezTo>
                  <a:pt x="5719506" y="4992973"/>
                  <a:pt x="5714630" y="4993208"/>
                  <a:pt x="5709814" y="4993443"/>
                </a:cubicBezTo>
                <a:cubicBezTo>
                  <a:pt x="5704998" y="4993678"/>
                  <a:pt x="5700122" y="4993913"/>
                  <a:pt x="5695189" y="4994148"/>
                </a:cubicBezTo>
                <a:cubicBezTo>
                  <a:pt x="5695893" y="4988040"/>
                  <a:pt x="5696245" y="4978759"/>
                  <a:pt x="5696245" y="4966307"/>
                </a:cubicBezTo>
                <a:lnTo>
                  <a:pt x="5696598" y="4774235"/>
                </a:lnTo>
                <a:lnTo>
                  <a:pt x="5726555" y="4774235"/>
                </a:lnTo>
                <a:cubicBezTo>
                  <a:pt x="5738771" y="4774000"/>
                  <a:pt x="5748112" y="4776173"/>
                  <a:pt x="5754572" y="4780755"/>
                </a:cubicBezTo>
                <a:cubicBezTo>
                  <a:pt x="5761034" y="4785336"/>
                  <a:pt x="5765556" y="4792209"/>
                  <a:pt x="5768140" y="4801372"/>
                </a:cubicBezTo>
                <a:cubicBezTo>
                  <a:pt x="5770725" y="4810535"/>
                  <a:pt x="5772134" y="4822047"/>
                  <a:pt x="5772369" y="4835909"/>
                </a:cubicBezTo>
                <a:lnTo>
                  <a:pt x="5785762" y="4835909"/>
                </a:lnTo>
                <a:lnTo>
                  <a:pt x="5783647" y="4761548"/>
                </a:lnTo>
                <a:close/>
                <a:moveTo>
                  <a:pt x="4578049" y="4761548"/>
                </a:moveTo>
                <a:lnTo>
                  <a:pt x="4578049" y="4777054"/>
                </a:lnTo>
                <a:cubicBezTo>
                  <a:pt x="4582278" y="4776819"/>
                  <a:pt x="4586507" y="4776585"/>
                  <a:pt x="4590737" y="4776350"/>
                </a:cubicBezTo>
                <a:cubicBezTo>
                  <a:pt x="4594965" y="4776115"/>
                  <a:pt x="4599194" y="4775880"/>
                  <a:pt x="4603423" y="4775645"/>
                </a:cubicBezTo>
                <a:cubicBezTo>
                  <a:pt x="4602719" y="4782693"/>
                  <a:pt x="4602366" y="4791151"/>
                  <a:pt x="4602366" y="4801019"/>
                </a:cubicBezTo>
                <a:lnTo>
                  <a:pt x="4602366" y="4953267"/>
                </a:lnTo>
                <a:cubicBezTo>
                  <a:pt x="4602366" y="4961490"/>
                  <a:pt x="4602190" y="4968832"/>
                  <a:pt x="4601838" y="4975293"/>
                </a:cubicBezTo>
                <a:cubicBezTo>
                  <a:pt x="4601485" y="4981755"/>
                  <a:pt x="4599664" y="4986806"/>
                  <a:pt x="4596376" y="4990448"/>
                </a:cubicBezTo>
                <a:cubicBezTo>
                  <a:pt x="4593085" y="4994089"/>
                  <a:pt x="4586977" y="4996145"/>
                  <a:pt x="4578049" y="4996615"/>
                </a:cubicBezTo>
                <a:lnTo>
                  <a:pt x="4578049" y="5008245"/>
                </a:lnTo>
                <a:lnTo>
                  <a:pt x="4759900" y="5008245"/>
                </a:lnTo>
                <a:lnTo>
                  <a:pt x="4762014" y="4939522"/>
                </a:lnTo>
                <a:lnTo>
                  <a:pt x="4750032" y="4939522"/>
                </a:lnTo>
                <a:cubicBezTo>
                  <a:pt x="4750032" y="4953384"/>
                  <a:pt x="4747917" y="4964310"/>
                  <a:pt x="4743688" y="4972298"/>
                </a:cubicBezTo>
                <a:cubicBezTo>
                  <a:pt x="4739459" y="4980286"/>
                  <a:pt x="4733586" y="4985866"/>
                  <a:pt x="4726067" y="4989038"/>
                </a:cubicBezTo>
                <a:cubicBezTo>
                  <a:pt x="4718549" y="4992210"/>
                  <a:pt x="4709622" y="4993913"/>
                  <a:pt x="4699283" y="4994148"/>
                </a:cubicBezTo>
                <a:lnTo>
                  <a:pt x="4631969" y="4995206"/>
                </a:lnTo>
                <a:cubicBezTo>
                  <a:pt x="4632674" y="4989097"/>
                  <a:pt x="4633027" y="4979934"/>
                  <a:pt x="4633027" y="4967716"/>
                </a:cubicBezTo>
                <a:lnTo>
                  <a:pt x="4633027" y="4887011"/>
                </a:lnTo>
                <a:lnTo>
                  <a:pt x="4658755" y="4885954"/>
                </a:lnTo>
                <a:cubicBezTo>
                  <a:pt x="4668857" y="4885484"/>
                  <a:pt x="4676963" y="4885719"/>
                  <a:pt x="4683071" y="4886659"/>
                </a:cubicBezTo>
                <a:cubicBezTo>
                  <a:pt x="4689180" y="4887598"/>
                  <a:pt x="4693644" y="4890300"/>
                  <a:pt x="4696464" y="4894764"/>
                </a:cubicBezTo>
                <a:cubicBezTo>
                  <a:pt x="4699283" y="4899228"/>
                  <a:pt x="4700693" y="4906629"/>
                  <a:pt x="4700693" y="4916967"/>
                </a:cubicBezTo>
                <a:lnTo>
                  <a:pt x="4712323" y="4916967"/>
                </a:lnTo>
                <a:lnTo>
                  <a:pt x="4712323" y="4842958"/>
                </a:lnTo>
                <a:lnTo>
                  <a:pt x="4696817" y="4842958"/>
                </a:lnTo>
                <a:lnTo>
                  <a:pt x="4699283" y="4873266"/>
                </a:lnTo>
                <a:lnTo>
                  <a:pt x="4633027" y="4872914"/>
                </a:lnTo>
                <a:lnTo>
                  <a:pt x="4633027" y="4816526"/>
                </a:lnTo>
                <a:cubicBezTo>
                  <a:pt x="4633027" y="4806893"/>
                  <a:pt x="4633438" y="4799081"/>
                  <a:pt x="4634261" y="4793090"/>
                </a:cubicBezTo>
                <a:cubicBezTo>
                  <a:pt x="4635083" y="4787099"/>
                  <a:pt x="4637373" y="4782576"/>
                  <a:pt x="4641133" y="4779521"/>
                </a:cubicBezTo>
                <a:cubicBezTo>
                  <a:pt x="4644892" y="4776467"/>
                  <a:pt x="4651118" y="4774822"/>
                  <a:pt x="4659811" y="4774587"/>
                </a:cubicBezTo>
                <a:lnTo>
                  <a:pt x="4690121" y="4773883"/>
                </a:lnTo>
                <a:cubicBezTo>
                  <a:pt x="4699048" y="4773648"/>
                  <a:pt x="4707095" y="4774764"/>
                  <a:pt x="4714261" y="4777231"/>
                </a:cubicBezTo>
                <a:cubicBezTo>
                  <a:pt x="4721427" y="4779698"/>
                  <a:pt x="4727125" y="4784514"/>
                  <a:pt x="4731353" y="4791680"/>
                </a:cubicBezTo>
                <a:cubicBezTo>
                  <a:pt x="4735583" y="4798846"/>
                  <a:pt x="4737697" y="4809360"/>
                  <a:pt x="4737697" y="4823222"/>
                </a:cubicBezTo>
                <a:lnTo>
                  <a:pt x="4749327" y="4823222"/>
                </a:lnTo>
                <a:lnTo>
                  <a:pt x="4747565" y="4761548"/>
                </a:lnTo>
                <a:close/>
                <a:moveTo>
                  <a:pt x="4177999" y="4761548"/>
                </a:moveTo>
                <a:lnTo>
                  <a:pt x="4177999" y="4777054"/>
                </a:lnTo>
                <a:cubicBezTo>
                  <a:pt x="4182228" y="4776819"/>
                  <a:pt x="4186457" y="4776585"/>
                  <a:pt x="4190686" y="4776350"/>
                </a:cubicBezTo>
                <a:cubicBezTo>
                  <a:pt x="4194915" y="4776115"/>
                  <a:pt x="4199144" y="4775880"/>
                  <a:pt x="4203373" y="4775645"/>
                </a:cubicBezTo>
                <a:cubicBezTo>
                  <a:pt x="4202668" y="4782693"/>
                  <a:pt x="4202316" y="4791151"/>
                  <a:pt x="4202316" y="4801019"/>
                </a:cubicBezTo>
                <a:lnTo>
                  <a:pt x="4202316" y="4953267"/>
                </a:lnTo>
                <a:cubicBezTo>
                  <a:pt x="4202316" y="4961490"/>
                  <a:pt x="4202140" y="4968832"/>
                  <a:pt x="4201788" y="4975293"/>
                </a:cubicBezTo>
                <a:cubicBezTo>
                  <a:pt x="4201435" y="4981755"/>
                  <a:pt x="4199614" y="4986806"/>
                  <a:pt x="4196325" y="4990448"/>
                </a:cubicBezTo>
                <a:cubicBezTo>
                  <a:pt x="4193036" y="4994089"/>
                  <a:pt x="4186927" y="4996145"/>
                  <a:pt x="4177999" y="4996615"/>
                </a:cubicBezTo>
                <a:lnTo>
                  <a:pt x="4177999" y="5008245"/>
                </a:lnTo>
                <a:lnTo>
                  <a:pt x="4257294" y="5008245"/>
                </a:lnTo>
                <a:lnTo>
                  <a:pt x="4257294" y="4992739"/>
                </a:lnTo>
                <a:cubicBezTo>
                  <a:pt x="4253065" y="4992973"/>
                  <a:pt x="4248836" y="4993208"/>
                  <a:pt x="4244607" y="4993443"/>
                </a:cubicBezTo>
                <a:cubicBezTo>
                  <a:pt x="4240378" y="4993678"/>
                  <a:pt x="4236150" y="4993913"/>
                  <a:pt x="4231919" y="4994148"/>
                </a:cubicBezTo>
                <a:cubicBezTo>
                  <a:pt x="4232624" y="4988040"/>
                  <a:pt x="4232977" y="4978759"/>
                  <a:pt x="4232977" y="4966307"/>
                </a:cubicBezTo>
                <a:lnTo>
                  <a:pt x="4232977" y="4890535"/>
                </a:lnTo>
                <a:lnTo>
                  <a:pt x="4359145" y="4889126"/>
                </a:lnTo>
                <a:lnTo>
                  <a:pt x="4359145" y="4953267"/>
                </a:lnTo>
                <a:cubicBezTo>
                  <a:pt x="4359145" y="4961490"/>
                  <a:pt x="4358969" y="4968832"/>
                  <a:pt x="4358616" y="4975293"/>
                </a:cubicBezTo>
                <a:cubicBezTo>
                  <a:pt x="4358265" y="4981755"/>
                  <a:pt x="4356444" y="4986806"/>
                  <a:pt x="4353154" y="4990448"/>
                </a:cubicBezTo>
                <a:cubicBezTo>
                  <a:pt x="4349865" y="4994089"/>
                  <a:pt x="4343756" y="4996145"/>
                  <a:pt x="4334828" y="4996615"/>
                </a:cubicBezTo>
                <a:lnTo>
                  <a:pt x="4334828" y="5008245"/>
                </a:lnTo>
                <a:lnTo>
                  <a:pt x="4414123" y="5008245"/>
                </a:lnTo>
                <a:lnTo>
                  <a:pt x="4414123" y="4992739"/>
                </a:lnTo>
                <a:cubicBezTo>
                  <a:pt x="4409894" y="4992973"/>
                  <a:pt x="4405665" y="4993208"/>
                  <a:pt x="4401436" y="4993443"/>
                </a:cubicBezTo>
                <a:cubicBezTo>
                  <a:pt x="4397207" y="4993678"/>
                  <a:pt x="4392978" y="4993913"/>
                  <a:pt x="4388749" y="4994148"/>
                </a:cubicBezTo>
                <a:cubicBezTo>
                  <a:pt x="4389453" y="4988040"/>
                  <a:pt x="4389806" y="4978759"/>
                  <a:pt x="4389806" y="4966307"/>
                </a:cubicBezTo>
                <a:lnTo>
                  <a:pt x="4389806" y="4816526"/>
                </a:lnTo>
                <a:cubicBezTo>
                  <a:pt x="4389806" y="4808068"/>
                  <a:pt x="4389982" y="4800667"/>
                  <a:pt x="4390334" y="4794323"/>
                </a:cubicBezTo>
                <a:cubicBezTo>
                  <a:pt x="4390687" y="4787980"/>
                  <a:pt x="4392567" y="4782928"/>
                  <a:pt x="4395974" y="4779169"/>
                </a:cubicBezTo>
                <a:cubicBezTo>
                  <a:pt x="4399380" y="4775410"/>
                  <a:pt x="4405430" y="4773413"/>
                  <a:pt x="4414123" y="4773178"/>
                </a:cubicBezTo>
                <a:lnTo>
                  <a:pt x="4414123" y="4761548"/>
                </a:lnTo>
                <a:lnTo>
                  <a:pt x="4334828" y="4761548"/>
                </a:lnTo>
                <a:lnTo>
                  <a:pt x="4334828" y="4777054"/>
                </a:lnTo>
                <a:cubicBezTo>
                  <a:pt x="4339057" y="4776819"/>
                  <a:pt x="4343286" y="4776585"/>
                  <a:pt x="4347515" y="4776350"/>
                </a:cubicBezTo>
                <a:cubicBezTo>
                  <a:pt x="4351744" y="4776115"/>
                  <a:pt x="4355973" y="4775880"/>
                  <a:pt x="4360203" y="4775645"/>
                </a:cubicBezTo>
                <a:cubicBezTo>
                  <a:pt x="4359497" y="4782693"/>
                  <a:pt x="4359145" y="4791151"/>
                  <a:pt x="4359145" y="4801019"/>
                </a:cubicBezTo>
                <a:lnTo>
                  <a:pt x="4359145" y="4875029"/>
                </a:lnTo>
                <a:lnTo>
                  <a:pt x="4232977" y="4875029"/>
                </a:lnTo>
                <a:lnTo>
                  <a:pt x="4232977" y="4816526"/>
                </a:lnTo>
                <a:cubicBezTo>
                  <a:pt x="4232977" y="4808068"/>
                  <a:pt x="4233154" y="4800667"/>
                  <a:pt x="4233505" y="4794323"/>
                </a:cubicBezTo>
                <a:cubicBezTo>
                  <a:pt x="4233858" y="4787980"/>
                  <a:pt x="4235738" y="4782928"/>
                  <a:pt x="4239144" y="4779169"/>
                </a:cubicBezTo>
                <a:cubicBezTo>
                  <a:pt x="4242551" y="4775410"/>
                  <a:pt x="4248602" y="4773413"/>
                  <a:pt x="4257294" y="4773178"/>
                </a:cubicBezTo>
                <a:lnTo>
                  <a:pt x="4257294" y="4761548"/>
                </a:lnTo>
                <a:close/>
                <a:moveTo>
                  <a:pt x="3816058" y="4761548"/>
                </a:moveTo>
                <a:lnTo>
                  <a:pt x="3813944" y="4835909"/>
                </a:lnTo>
                <a:lnTo>
                  <a:pt x="3826984" y="4835909"/>
                </a:lnTo>
                <a:cubicBezTo>
                  <a:pt x="3826984" y="4814999"/>
                  <a:pt x="3830038" y="4799610"/>
                  <a:pt x="3836146" y="4789742"/>
                </a:cubicBezTo>
                <a:cubicBezTo>
                  <a:pt x="3842255" y="4779874"/>
                  <a:pt x="3852711" y="4774940"/>
                  <a:pt x="3867512" y="4774940"/>
                </a:cubicBezTo>
                <a:lnTo>
                  <a:pt x="3903812" y="4774587"/>
                </a:lnTo>
                <a:lnTo>
                  <a:pt x="3903460" y="4953267"/>
                </a:lnTo>
                <a:cubicBezTo>
                  <a:pt x="3903460" y="4961255"/>
                  <a:pt x="3903284" y="4968480"/>
                  <a:pt x="3902931" y="4974941"/>
                </a:cubicBezTo>
                <a:cubicBezTo>
                  <a:pt x="3902579" y="4981402"/>
                  <a:pt x="3900816" y="4986512"/>
                  <a:pt x="3897645" y="4990272"/>
                </a:cubicBezTo>
                <a:cubicBezTo>
                  <a:pt x="3894473" y="4994031"/>
                  <a:pt x="3888423" y="4996145"/>
                  <a:pt x="3879495" y="4996615"/>
                </a:cubicBezTo>
                <a:lnTo>
                  <a:pt x="3879495" y="5008245"/>
                </a:lnTo>
                <a:lnTo>
                  <a:pt x="3962315" y="5008245"/>
                </a:lnTo>
                <a:lnTo>
                  <a:pt x="3962315" y="4992739"/>
                </a:lnTo>
                <a:cubicBezTo>
                  <a:pt x="3957381" y="4992973"/>
                  <a:pt x="3952506" y="4993208"/>
                  <a:pt x="3947689" y="4993443"/>
                </a:cubicBezTo>
                <a:cubicBezTo>
                  <a:pt x="3942873" y="4993678"/>
                  <a:pt x="3937998" y="4993913"/>
                  <a:pt x="3933064" y="4994148"/>
                </a:cubicBezTo>
                <a:cubicBezTo>
                  <a:pt x="3933768" y="4988040"/>
                  <a:pt x="3934121" y="4978759"/>
                  <a:pt x="3934121" y="4966307"/>
                </a:cubicBezTo>
                <a:lnTo>
                  <a:pt x="3934473" y="4774235"/>
                </a:lnTo>
                <a:lnTo>
                  <a:pt x="3964429" y="4774235"/>
                </a:lnTo>
                <a:cubicBezTo>
                  <a:pt x="3976647" y="4774000"/>
                  <a:pt x="3985986" y="4776173"/>
                  <a:pt x="3992447" y="4780755"/>
                </a:cubicBezTo>
                <a:cubicBezTo>
                  <a:pt x="3998908" y="4785336"/>
                  <a:pt x="4003431" y="4792209"/>
                  <a:pt x="4006015" y="4801372"/>
                </a:cubicBezTo>
                <a:cubicBezTo>
                  <a:pt x="4008600" y="4810535"/>
                  <a:pt x="4010009" y="4822047"/>
                  <a:pt x="4010245" y="4835909"/>
                </a:cubicBezTo>
                <a:lnTo>
                  <a:pt x="4023637" y="4835909"/>
                </a:lnTo>
                <a:lnTo>
                  <a:pt x="4021522" y="4761548"/>
                </a:lnTo>
                <a:close/>
                <a:moveTo>
                  <a:pt x="3426591" y="4761548"/>
                </a:moveTo>
                <a:lnTo>
                  <a:pt x="3426591" y="4776702"/>
                </a:lnTo>
                <a:cubicBezTo>
                  <a:pt x="3430820" y="4776467"/>
                  <a:pt x="3435049" y="4776291"/>
                  <a:pt x="3439278" y="4776173"/>
                </a:cubicBezTo>
                <a:cubicBezTo>
                  <a:pt x="3443507" y="4776056"/>
                  <a:pt x="3447736" y="4775880"/>
                  <a:pt x="3451965" y="4775645"/>
                </a:cubicBezTo>
                <a:cubicBezTo>
                  <a:pt x="3451730" y="4780109"/>
                  <a:pt x="3451437" y="4786511"/>
                  <a:pt x="3451084" y="4794852"/>
                </a:cubicBezTo>
                <a:cubicBezTo>
                  <a:pt x="3450732" y="4803193"/>
                  <a:pt x="3450556" y="4810417"/>
                  <a:pt x="3450556" y="4816526"/>
                </a:cubicBezTo>
                <a:lnTo>
                  <a:pt x="3450556" y="4888068"/>
                </a:lnTo>
                <a:cubicBezTo>
                  <a:pt x="3450556" y="4916967"/>
                  <a:pt x="3453610" y="4940697"/>
                  <a:pt x="3459719" y="4959258"/>
                </a:cubicBezTo>
                <a:cubicBezTo>
                  <a:pt x="3465827" y="4977819"/>
                  <a:pt x="3476106" y="4991564"/>
                  <a:pt x="3490556" y="5000492"/>
                </a:cubicBezTo>
                <a:cubicBezTo>
                  <a:pt x="3505005" y="5009420"/>
                  <a:pt x="3524800" y="5013884"/>
                  <a:pt x="3549939" y="5013884"/>
                </a:cubicBezTo>
                <a:cubicBezTo>
                  <a:pt x="3567561" y="5013884"/>
                  <a:pt x="3582421" y="5010771"/>
                  <a:pt x="3594521" y="5004545"/>
                </a:cubicBezTo>
                <a:cubicBezTo>
                  <a:pt x="3606621" y="4998319"/>
                  <a:pt x="3616372" y="4989802"/>
                  <a:pt x="3623772" y="4978994"/>
                </a:cubicBezTo>
                <a:cubicBezTo>
                  <a:pt x="3631173" y="4968186"/>
                  <a:pt x="3636518" y="4955851"/>
                  <a:pt x="3639808" y="4941989"/>
                </a:cubicBezTo>
                <a:cubicBezTo>
                  <a:pt x="3643097" y="4928127"/>
                  <a:pt x="3644742" y="4913560"/>
                  <a:pt x="3644742" y="4898289"/>
                </a:cubicBezTo>
                <a:lnTo>
                  <a:pt x="3645447" y="4816526"/>
                </a:lnTo>
                <a:cubicBezTo>
                  <a:pt x="3645447" y="4808068"/>
                  <a:pt x="3645623" y="4800667"/>
                  <a:pt x="3645975" y="4794323"/>
                </a:cubicBezTo>
                <a:cubicBezTo>
                  <a:pt x="3646328" y="4787980"/>
                  <a:pt x="3648207" y="4782928"/>
                  <a:pt x="3651614" y="4779169"/>
                </a:cubicBezTo>
                <a:cubicBezTo>
                  <a:pt x="3655021" y="4775410"/>
                  <a:pt x="3661188" y="4773413"/>
                  <a:pt x="3670116" y="4773178"/>
                </a:cubicBezTo>
                <a:lnTo>
                  <a:pt x="3670116" y="4761548"/>
                </a:lnTo>
                <a:lnTo>
                  <a:pt x="3604565" y="4761548"/>
                </a:lnTo>
                <a:lnTo>
                  <a:pt x="3604565" y="4777054"/>
                </a:lnTo>
                <a:cubicBezTo>
                  <a:pt x="3608794" y="4776819"/>
                  <a:pt x="3612965" y="4776585"/>
                  <a:pt x="3617076" y="4776350"/>
                </a:cubicBezTo>
                <a:cubicBezTo>
                  <a:pt x="3621188" y="4776115"/>
                  <a:pt x="3625358" y="4775880"/>
                  <a:pt x="3629587" y="4775645"/>
                </a:cubicBezTo>
                <a:cubicBezTo>
                  <a:pt x="3628882" y="4782693"/>
                  <a:pt x="3628530" y="4791151"/>
                  <a:pt x="3628530" y="4801019"/>
                </a:cubicBezTo>
                <a:lnTo>
                  <a:pt x="3627473" y="4900051"/>
                </a:lnTo>
                <a:cubicBezTo>
                  <a:pt x="3627238" y="4918377"/>
                  <a:pt x="3624595" y="4934588"/>
                  <a:pt x="3619543" y="4948685"/>
                </a:cubicBezTo>
                <a:cubicBezTo>
                  <a:pt x="3614492" y="4962782"/>
                  <a:pt x="3606621" y="4973825"/>
                  <a:pt x="3595931" y="4981813"/>
                </a:cubicBezTo>
                <a:cubicBezTo>
                  <a:pt x="3585241" y="4989802"/>
                  <a:pt x="3571437" y="4993796"/>
                  <a:pt x="3554521" y="4993796"/>
                </a:cubicBezTo>
                <a:cubicBezTo>
                  <a:pt x="3538779" y="4993796"/>
                  <a:pt x="3526033" y="4990859"/>
                  <a:pt x="3516283" y="4984985"/>
                </a:cubicBezTo>
                <a:cubicBezTo>
                  <a:pt x="3506532" y="4979111"/>
                  <a:pt x="3499190" y="4971241"/>
                  <a:pt x="3494256" y="4961373"/>
                </a:cubicBezTo>
                <a:cubicBezTo>
                  <a:pt x="3489322" y="4951505"/>
                  <a:pt x="3485974" y="4940403"/>
                  <a:pt x="3484212" y="4928069"/>
                </a:cubicBezTo>
                <a:cubicBezTo>
                  <a:pt x="3482450" y="4915734"/>
                  <a:pt x="3481569" y="4902988"/>
                  <a:pt x="3481569" y="4889830"/>
                </a:cubicBezTo>
                <a:lnTo>
                  <a:pt x="3481569" y="4801019"/>
                </a:lnTo>
                <a:cubicBezTo>
                  <a:pt x="3481569" y="4797730"/>
                  <a:pt x="3481922" y="4793912"/>
                  <a:pt x="3482626" y="4789566"/>
                </a:cubicBezTo>
                <a:cubicBezTo>
                  <a:pt x="3483331" y="4785219"/>
                  <a:pt x="3485387" y="4781401"/>
                  <a:pt x="3488794" y="4778112"/>
                </a:cubicBezTo>
                <a:cubicBezTo>
                  <a:pt x="3492200" y="4774822"/>
                  <a:pt x="3497781" y="4773178"/>
                  <a:pt x="3505534" y="4773178"/>
                </a:cubicBezTo>
                <a:lnTo>
                  <a:pt x="3505534" y="4761548"/>
                </a:lnTo>
                <a:close/>
                <a:moveTo>
                  <a:pt x="1720558" y="4761548"/>
                </a:moveTo>
                <a:lnTo>
                  <a:pt x="1718444" y="4835909"/>
                </a:lnTo>
                <a:lnTo>
                  <a:pt x="1731484" y="4835909"/>
                </a:lnTo>
                <a:cubicBezTo>
                  <a:pt x="1731484" y="4814999"/>
                  <a:pt x="1734538" y="4799610"/>
                  <a:pt x="1740647" y="4789742"/>
                </a:cubicBezTo>
                <a:cubicBezTo>
                  <a:pt x="1746755" y="4779874"/>
                  <a:pt x="1757211" y="4774940"/>
                  <a:pt x="1772012" y="4774940"/>
                </a:cubicBezTo>
                <a:lnTo>
                  <a:pt x="1808312" y="4774587"/>
                </a:lnTo>
                <a:lnTo>
                  <a:pt x="1807960" y="4953267"/>
                </a:lnTo>
                <a:cubicBezTo>
                  <a:pt x="1807960" y="4961255"/>
                  <a:pt x="1807783" y="4968480"/>
                  <a:pt x="1807431" y="4974941"/>
                </a:cubicBezTo>
                <a:cubicBezTo>
                  <a:pt x="1807079" y="4981402"/>
                  <a:pt x="1805316" y="4986512"/>
                  <a:pt x="1802145" y="4990272"/>
                </a:cubicBezTo>
                <a:cubicBezTo>
                  <a:pt x="1798973" y="4994031"/>
                  <a:pt x="1792923" y="4996145"/>
                  <a:pt x="1783995" y="4996615"/>
                </a:cubicBezTo>
                <a:lnTo>
                  <a:pt x="1783995" y="5008245"/>
                </a:lnTo>
                <a:lnTo>
                  <a:pt x="1866815" y="5008245"/>
                </a:lnTo>
                <a:lnTo>
                  <a:pt x="1866815" y="4992739"/>
                </a:lnTo>
                <a:cubicBezTo>
                  <a:pt x="1861881" y="4992973"/>
                  <a:pt x="1857006" y="4993208"/>
                  <a:pt x="1852189" y="4993443"/>
                </a:cubicBezTo>
                <a:cubicBezTo>
                  <a:pt x="1847373" y="4993678"/>
                  <a:pt x="1842497" y="4993913"/>
                  <a:pt x="1837563" y="4994148"/>
                </a:cubicBezTo>
                <a:cubicBezTo>
                  <a:pt x="1838268" y="4988040"/>
                  <a:pt x="1838621" y="4978759"/>
                  <a:pt x="1838621" y="4966307"/>
                </a:cubicBezTo>
                <a:lnTo>
                  <a:pt x="1838973" y="4774235"/>
                </a:lnTo>
                <a:lnTo>
                  <a:pt x="1868929" y="4774235"/>
                </a:lnTo>
                <a:cubicBezTo>
                  <a:pt x="1881147" y="4774000"/>
                  <a:pt x="1890486" y="4776173"/>
                  <a:pt x="1896947" y="4780755"/>
                </a:cubicBezTo>
                <a:cubicBezTo>
                  <a:pt x="1903408" y="4785336"/>
                  <a:pt x="1907931" y="4792209"/>
                  <a:pt x="1910515" y="4801372"/>
                </a:cubicBezTo>
                <a:cubicBezTo>
                  <a:pt x="1913100" y="4810535"/>
                  <a:pt x="1914509" y="4822047"/>
                  <a:pt x="1914745" y="4835909"/>
                </a:cubicBezTo>
                <a:lnTo>
                  <a:pt x="1928137" y="4835909"/>
                </a:lnTo>
                <a:lnTo>
                  <a:pt x="1926022" y="4761548"/>
                </a:lnTo>
                <a:close/>
                <a:moveTo>
                  <a:pt x="8897693" y="4755909"/>
                </a:moveTo>
                <a:cubicBezTo>
                  <a:pt x="8877252" y="4755909"/>
                  <a:pt x="8859337" y="4759668"/>
                  <a:pt x="8843948" y="4767187"/>
                </a:cubicBezTo>
                <a:cubicBezTo>
                  <a:pt x="8828559" y="4774705"/>
                  <a:pt x="8815812" y="4784808"/>
                  <a:pt x="8805710" y="4797495"/>
                </a:cubicBezTo>
                <a:cubicBezTo>
                  <a:pt x="8795608" y="4810182"/>
                  <a:pt x="8788030" y="4824397"/>
                  <a:pt x="8782978" y="4840139"/>
                </a:cubicBezTo>
                <a:cubicBezTo>
                  <a:pt x="8777927" y="4855880"/>
                  <a:pt x="8775402" y="4872092"/>
                  <a:pt x="8775402" y="4888773"/>
                </a:cubicBezTo>
                <a:cubicBezTo>
                  <a:pt x="8775402" y="4906394"/>
                  <a:pt x="8778280" y="4922782"/>
                  <a:pt x="8784036" y="4937936"/>
                </a:cubicBezTo>
                <a:cubicBezTo>
                  <a:pt x="8789792" y="4953091"/>
                  <a:pt x="8798016" y="4966365"/>
                  <a:pt x="8808706" y="4977760"/>
                </a:cubicBezTo>
                <a:cubicBezTo>
                  <a:pt x="8819396" y="4989156"/>
                  <a:pt x="8832083" y="4998025"/>
                  <a:pt x="8846768" y="5004369"/>
                </a:cubicBezTo>
                <a:cubicBezTo>
                  <a:pt x="8861452" y="5010712"/>
                  <a:pt x="8877604" y="5013884"/>
                  <a:pt x="8895226" y="5013884"/>
                </a:cubicBezTo>
                <a:cubicBezTo>
                  <a:pt x="8904859" y="5013884"/>
                  <a:pt x="8915490" y="5012533"/>
                  <a:pt x="8927120" y="5009831"/>
                </a:cubicBezTo>
                <a:cubicBezTo>
                  <a:pt x="8938750" y="5007129"/>
                  <a:pt x="8950438" y="5002019"/>
                  <a:pt x="8962186" y="4994501"/>
                </a:cubicBezTo>
                <a:cubicBezTo>
                  <a:pt x="8973934" y="4986982"/>
                  <a:pt x="8984860" y="4976292"/>
                  <a:pt x="8994962" y="4962430"/>
                </a:cubicBezTo>
                <a:lnTo>
                  <a:pt x="8985799" y="4955029"/>
                </a:lnTo>
                <a:cubicBezTo>
                  <a:pt x="8976402" y="4968186"/>
                  <a:pt x="8964301" y="4978230"/>
                  <a:pt x="8949499" y="4985161"/>
                </a:cubicBezTo>
                <a:cubicBezTo>
                  <a:pt x="8934698" y="4992092"/>
                  <a:pt x="8919661" y="4995558"/>
                  <a:pt x="8904389" y="4995558"/>
                </a:cubicBezTo>
                <a:cubicBezTo>
                  <a:pt x="8887002" y="4995558"/>
                  <a:pt x="8871144" y="4990859"/>
                  <a:pt x="8856812" y="4981461"/>
                </a:cubicBezTo>
                <a:cubicBezTo>
                  <a:pt x="8842480" y="4972063"/>
                  <a:pt x="8831084" y="4958906"/>
                  <a:pt x="8822626" y="4941989"/>
                </a:cubicBezTo>
                <a:cubicBezTo>
                  <a:pt x="8814168" y="4925073"/>
                  <a:pt x="8809939" y="4905572"/>
                  <a:pt x="8809939" y="4883487"/>
                </a:cubicBezTo>
                <a:cubicBezTo>
                  <a:pt x="8809939" y="4860462"/>
                  <a:pt x="8813992" y="4840491"/>
                  <a:pt x="8822098" y="4823575"/>
                </a:cubicBezTo>
                <a:cubicBezTo>
                  <a:pt x="8830204" y="4806658"/>
                  <a:pt x="8841070" y="4793560"/>
                  <a:pt x="8854696" y="4784279"/>
                </a:cubicBezTo>
                <a:cubicBezTo>
                  <a:pt x="8868324" y="4774999"/>
                  <a:pt x="8883478" y="4770358"/>
                  <a:pt x="8900160" y="4770358"/>
                </a:cubicBezTo>
                <a:cubicBezTo>
                  <a:pt x="8920600" y="4770358"/>
                  <a:pt x="8937340" y="4776467"/>
                  <a:pt x="8950380" y="4788684"/>
                </a:cubicBezTo>
                <a:cubicBezTo>
                  <a:pt x="8963420" y="4800902"/>
                  <a:pt x="8971114" y="4818053"/>
                  <a:pt x="8973464" y="4840139"/>
                </a:cubicBezTo>
                <a:lnTo>
                  <a:pt x="8986152" y="4840139"/>
                </a:lnTo>
                <a:lnTo>
                  <a:pt x="8986152" y="4758376"/>
                </a:lnTo>
                <a:lnTo>
                  <a:pt x="8967120" y="4758376"/>
                </a:lnTo>
                <a:lnTo>
                  <a:pt x="8968883" y="4777407"/>
                </a:lnTo>
                <a:cubicBezTo>
                  <a:pt x="8947267" y="4763075"/>
                  <a:pt x="8923538" y="4755909"/>
                  <a:pt x="8897693" y="4755909"/>
                </a:cubicBezTo>
                <a:close/>
                <a:moveTo>
                  <a:pt x="8497995" y="4755909"/>
                </a:moveTo>
                <a:cubicBezTo>
                  <a:pt x="8477319" y="4755909"/>
                  <a:pt x="8459287" y="4759786"/>
                  <a:pt x="8443898" y="4767539"/>
                </a:cubicBezTo>
                <a:cubicBezTo>
                  <a:pt x="8428508" y="4775292"/>
                  <a:pt x="8415704" y="4785513"/>
                  <a:pt x="8405484" y="4798200"/>
                </a:cubicBezTo>
                <a:cubicBezTo>
                  <a:pt x="8395264" y="4810887"/>
                  <a:pt x="8387687" y="4824808"/>
                  <a:pt x="8382753" y="4839962"/>
                </a:cubicBezTo>
                <a:cubicBezTo>
                  <a:pt x="8377819" y="4855117"/>
                  <a:pt x="8375352" y="4870095"/>
                  <a:pt x="8375352" y="4884896"/>
                </a:cubicBezTo>
                <a:cubicBezTo>
                  <a:pt x="8375352" y="4900168"/>
                  <a:pt x="8377701" y="4915440"/>
                  <a:pt x="8382400" y="4930712"/>
                </a:cubicBezTo>
                <a:cubicBezTo>
                  <a:pt x="8387099" y="4945983"/>
                  <a:pt x="8394441" y="4959904"/>
                  <a:pt x="8404426" y="4972474"/>
                </a:cubicBezTo>
                <a:cubicBezTo>
                  <a:pt x="8414412" y="4985044"/>
                  <a:pt x="8427392" y="4995088"/>
                  <a:pt x="8443370" y="5002606"/>
                </a:cubicBezTo>
                <a:cubicBezTo>
                  <a:pt x="8459346" y="5010125"/>
                  <a:pt x="8478494" y="5013884"/>
                  <a:pt x="8500815" y="5013884"/>
                </a:cubicBezTo>
                <a:cubicBezTo>
                  <a:pt x="8521724" y="5013884"/>
                  <a:pt x="8539816" y="5010007"/>
                  <a:pt x="8555088" y="5002254"/>
                </a:cubicBezTo>
                <a:cubicBezTo>
                  <a:pt x="8570360" y="4994501"/>
                  <a:pt x="8583106" y="4984222"/>
                  <a:pt x="8593326" y="4971417"/>
                </a:cubicBezTo>
                <a:cubicBezTo>
                  <a:pt x="8603546" y="4958612"/>
                  <a:pt x="8611124" y="4944633"/>
                  <a:pt x="8616058" y="4929478"/>
                </a:cubicBezTo>
                <a:cubicBezTo>
                  <a:pt x="8620992" y="4914324"/>
                  <a:pt x="8623458" y="4899463"/>
                  <a:pt x="8623458" y="4884896"/>
                </a:cubicBezTo>
                <a:cubicBezTo>
                  <a:pt x="8623458" y="4870095"/>
                  <a:pt x="8620932" y="4855175"/>
                  <a:pt x="8615882" y="4840139"/>
                </a:cubicBezTo>
                <a:cubicBezTo>
                  <a:pt x="8610830" y="4825102"/>
                  <a:pt x="8603194" y="4811181"/>
                  <a:pt x="8592974" y="4798376"/>
                </a:cubicBezTo>
                <a:cubicBezTo>
                  <a:pt x="8582754" y="4785571"/>
                  <a:pt x="8569772" y="4775292"/>
                  <a:pt x="8554031" y="4767539"/>
                </a:cubicBezTo>
                <a:cubicBezTo>
                  <a:pt x="8538288" y="4759786"/>
                  <a:pt x="8519610" y="4755909"/>
                  <a:pt x="8497995" y="4755909"/>
                </a:cubicBezTo>
                <a:close/>
                <a:moveTo>
                  <a:pt x="8127977" y="4755909"/>
                </a:moveTo>
                <a:cubicBezTo>
                  <a:pt x="8113646" y="4755909"/>
                  <a:pt x="8101839" y="4757965"/>
                  <a:pt x="8092559" y="4762076"/>
                </a:cubicBezTo>
                <a:cubicBezTo>
                  <a:pt x="8083279" y="4766188"/>
                  <a:pt x="8075995" y="4771474"/>
                  <a:pt x="8070709" y="4777936"/>
                </a:cubicBezTo>
                <a:cubicBezTo>
                  <a:pt x="8065422" y="4784397"/>
                  <a:pt x="8061722" y="4791151"/>
                  <a:pt x="8059607" y="4798200"/>
                </a:cubicBezTo>
                <a:cubicBezTo>
                  <a:pt x="8057493" y="4805248"/>
                  <a:pt x="8056435" y="4811827"/>
                  <a:pt x="8056435" y="4817936"/>
                </a:cubicBezTo>
                <a:cubicBezTo>
                  <a:pt x="8056435" y="4829213"/>
                  <a:pt x="8058609" y="4838846"/>
                  <a:pt x="8062955" y="4846835"/>
                </a:cubicBezTo>
                <a:cubicBezTo>
                  <a:pt x="8067302" y="4854823"/>
                  <a:pt x="8073059" y="4861695"/>
                  <a:pt x="8080224" y="4867451"/>
                </a:cubicBezTo>
                <a:cubicBezTo>
                  <a:pt x="8087390" y="4873208"/>
                  <a:pt x="8095319" y="4878318"/>
                  <a:pt x="8104013" y="4882782"/>
                </a:cubicBezTo>
                <a:cubicBezTo>
                  <a:pt x="8112706" y="4887246"/>
                  <a:pt x="8121517" y="4891475"/>
                  <a:pt x="8130445" y="4895469"/>
                </a:cubicBezTo>
                <a:cubicBezTo>
                  <a:pt x="8140548" y="4900168"/>
                  <a:pt x="8150063" y="4905102"/>
                  <a:pt x="8158991" y="4910271"/>
                </a:cubicBezTo>
                <a:cubicBezTo>
                  <a:pt x="8167919" y="4915440"/>
                  <a:pt x="8175202" y="4921549"/>
                  <a:pt x="8180842" y="4928597"/>
                </a:cubicBezTo>
                <a:cubicBezTo>
                  <a:pt x="8186480" y="4935646"/>
                  <a:pt x="8189300" y="4944456"/>
                  <a:pt x="8189300" y="4955029"/>
                </a:cubicBezTo>
                <a:cubicBezTo>
                  <a:pt x="8189300" y="4964427"/>
                  <a:pt x="8187009" y="4972415"/>
                  <a:pt x="8182427" y="4978994"/>
                </a:cubicBezTo>
                <a:cubicBezTo>
                  <a:pt x="8177846" y="4985573"/>
                  <a:pt x="8171678" y="4990565"/>
                  <a:pt x="8163925" y="4993972"/>
                </a:cubicBezTo>
                <a:cubicBezTo>
                  <a:pt x="8156172" y="4997379"/>
                  <a:pt x="8147713" y="4999082"/>
                  <a:pt x="8138551" y="4999082"/>
                </a:cubicBezTo>
                <a:cubicBezTo>
                  <a:pt x="8119989" y="4999082"/>
                  <a:pt x="8104131" y="4993737"/>
                  <a:pt x="8090973" y="4983047"/>
                </a:cubicBezTo>
                <a:cubicBezTo>
                  <a:pt x="8077816" y="4972357"/>
                  <a:pt x="8070650" y="4956674"/>
                  <a:pt x="8069475" y="4935998"/>
                </a:cubicBezTo>
                <a:lnTo>
                  <a:pt x="8055731" y="4935998"/>
                </a:lnTo>
                <a:lnTo>
                  <a:pt x="8057845" y="5011065"/>
                </a:lnTo>
                <a:lnTo>
                  <a:pt x="8076171" y="5011065"/>
                </a:lnTo>
                <a:lnTo>
                  <a:pt x="8074409" y="4995910"/>
                </a:lnTo>
                <a:cubicBezTo>
                  <a:pt x="8083103" y="5001784"/>
                  <a:pt x="8093088" y="5006248"/>
                  <a:pt x="8104365" y="5009303"/>
                </a:cubicBezTo>
                <a:cubicBezTo>
                  <a:pt x="8115643" y="5012357"/>
                  <a:pt x="8126568" y="5013884"/>
                  <a:pt x="8137141" y="5013884"/>
                </a:cubicBezTo>
                <a:cubicBezTo>
                  <a:pt x="8163455" y="5013884"/>
                  <a:pt x="8183779" y="5007599"/>
                  <a:pt x="8198110" y="4995029"/>
                </a:cubicBezTo>
                <a:cubicBezTo>
                  <a:pt x="8212443" y="4982459"/>
                  <a:pt x="8219608" y="4966424"/>
                  <a:pt x="8219608" y="4946923"/>
                </a:cubicBezTo>
                <a:cubicBezTo>
                  <a:pt x="8219608" y="4935646"/>
                  <a:pt x="8217435" y="4925954"/>
                  <a:pt x="8213088" y="4917848"/>
                </a:cubicBezTo>
                <a:cubicBezTo>
                  <a:pt x="8208742" y="4909742"/>
                  <a:pt x="8202927" y="4902753"/>
                  <a:pt x="8195643" y="4896879"/>
                </a:cubicBezTo>
                <a:cubicBezTo>
                  <a:pt x="8188360" y="4891005"/>
                  <a:pt x="8180254" y="4885778"/>
                  <a:pt x="8171326" y="4881196"/>
                </a:cubicBezTo>
                <a:cubicBezTo>
                  <a:pt x="8162398" y="4876614"/>
                  <a:pt x="8153470" y="4872327"/>
                  <a:pt x="8144541" y="4868333"/>
                </a:cubicBezTo>
                <a:cubicBezTo>
                  <a:pt x="8134439" y="4863634"/>
                  <a:pt x="8124865" y="4858758"/>
                  <a:pt x="8115819" y="4853707"/>
                </a:cubicBezTo>
                <a:cubicBezTo>
                  <a:pt x="8106773" y="4848655"/>
                  <a:pt x="8099431" y="4842782"/>
                  <a:pt x="8093792" y="4836086"/>
                </a:cubicBezTo>
                <a:cubicBezTo>
                  <a:pt x="8088154" y="4829390"/>
                  <a:pt x="8085334" y="4821108"/>
                  <a:pt x="8085334" y="4811240"/>
                </a:cubicBezTo>
                <a:cubicBezTo>
                  <a:pt x="8085334" y="4800197"/>
                  <a:pt x="8089211" y="4790564"/>
                  <a:pt x="8096964" y="4782341"/>
                </a:cubicBezTo>
                <a:cubicBezTo>
                  <a:pt x="8104718" y="4774118"/>
                  <a:pt x="8115878" y="4770006"/>
                  <a:pt x="8130445" y="4770006"/>
                </a:cubicBezTo>
                <a:cubicBezTo>
                  <a:pt x="8144307" y="4770006"/>
                  <a:pt x="8155702" y="4773178"/>
                  <a:pt x="8164630" y="4779521"/>
                </a:cubicBezTo>
                <a:cubicBezTo>
                  <a:pt x="8173558" y="4785865"/>
                  <a:pt x="8180372" y="4794088"/>
                  <a:pt x="8185070" y="4804191"/>
                </a:cubicBezTo>
                <a:cubicBezTo>
                  <a:pt x="8189770" y="4814294"/>
                  <a:pt x="8192471" y="4824984"/>
                  <a:pt x="8193176" y="4836262"/>
                </a:cubicBezTo>
                <a:lnTo>
                  <a:pt x="8205863" y="4836262"/>
                </a:lnTo>
                <a:lnTo>
                  <a:pt x="8205863" y="4758728"/>
                </a:lnTo>
                <a:lnTo>
                  <a:pt x="8187890" y="4758728"/>
                </a:lnTo>
                <a:lnTo>
                  <a:pt x="8189300" y="4773883"/>
                </a:lnTo>
                <a:cubicBezTo>
                  <a:pt x="8179667" y="4766834"/>
                  <a:pt x="8169270" y="4762076"/>
                  <a:pt x="8158110" y="4759609"/>
                </a:cubicBezTo>
                <a:cubicBezTo>
                  <a:pt x="8146950" y="4757142"/>
                  <a:pt x="8136906" y="4755909"/>
                  <a:pt x="8127977" y="4755909"/>
                </a:cubicBezTo>
                <a:close/>
                <a:moveTo>
                  <a:pt x="5337154" y="4755909"/>
                </a:moveTo>
                <a:cubicBezTo>
                  <a:pt x="5322821" y="4755909"/>
                  <a:pt x="5311015" y="4757965"/>
                  <a:pt x="5301735" y="4762076"/>
                </a:cubicBezTo>
                <a:cubicBezTo>
                  <a:pt x="5292454" y="4766188"/>
                  <a:pt x="5285171" y="4771474"/>
                  <a:pt x="5279884" y="4777936"/>
                </a:cubicBezTo>
                <a:cubicBezTo>
                  <a:pt x="5274598" y="4784397"/>
                  <a:pt x="5270897" y="4791151"/>
                  <a:pt x="5268783" y="4798200"/>
                </a:cubicBezTo>
                <a:cubicBezTo>
                  <a:pt x="5266668" y="4805248"/>
                  <a:pt x="5265611" y="4811827"/>
                  <a:pt x="5265611" y="4817936"/>
                </a:cubicBezTo>
                <a:cubicBezTo>
                  <a:pt x="5265611" y="4829213"/>
                  <a:pt x="5267784" y="4838846"/>
                  <a:pt x="5272131" y="4846835"/>
                </a:cubicBezTo>
                <a:cubicBezTo>
                  <a:pt x="5276478" y="4854823"/>
                  <a:pt x="5282233" y="4861695"/>
                  <a:pt x="5289400" y="4867451"/>
                </a:cubicBezTo>
                <a:cubicBezTo>
                  <a:pt x="5296566" y="4873208"/>
                  <a:pt x="5304495" y="4878318"/>
                  <a:pt x="5313189" y="4882782"/>
                </a:cubicBezTo>
                <a:cubicBezTo>
                  <a:pt x="5321881" y="4887246"/>
                  <a:pt x="5330692" y="4891475"/>
                  <a:pt x="5339620" y="4895469"/>
                </a:cubicBezTo>
                <a:cubicBezTo>
                  <a:pt x="5349723" y="4900168"/>
                  <a:pt x="5359238" y="4905102"/>
                  <a:pt x="5368167" y="4910271"/>
                </a:cubicBezTo>
                <a:cubicBezTo>
                  <a:pt x="5377095" y="4915440"/>
                  <a:pt x="5384378" y="4921549"/>
                  <a:pt x="5390017" y="4928597"/>
                </a:cubicBezTo>
                <a:cubicBezTo>
                  <a:pt x="5395656" y="4935646"/>
                  <a:pt x="5398476" y="4944456"/>
                  <a:pt x="5398476" y="4955029"/>
                </a:cubicBezTo>
                <a:cubicBezTo>
                  <a:pt x="5398476" y="4964427"/>
                  <a:pt x="5396184" y="4972415"/>
                  <a:pt x="5391603" y="4978994"/>
                </a:cubicBezTo>
                <a:cubicBezTo>
                  <a:pt x="5387021" y="4985573"/>
                  <a:pt x="5380854" y="4990565"/>
                  <a:pt x="5373100" y="4993972"/>
                </a:cubicBezTo>
                <a:cubicBezTo>
                  <a:pt x="5365347" y="4997379"/>
                  <a:pt x="5356889" y="4999082"/>
                  <a:pt x="5347726" y="4999082"/>
                </a:cubicBezTo>
                <a:cubicBezTo>
                  <a:pt x="5329165" y="4999082"/>
                  <a:pt x="5313306" y="4993737"/>
                  <a:pt x="5300149" y="4983047"/>
                </a:cubicBezTo>
                <a:cubicBezTo>
                  <a:pt x="5286991" y="4972357"/>
                  <a:pt x="5279826" y="4956674"/>
                  <a:pt x="5278651" y="4935998"/>
                </a:cubicBezTo>
                <a:lnTo>
                  <a:pt x="5264906" y="4935998"/>
                </a:lnTo>
                <a:lnTo>
                  <a:pt x="5267022" y="5011065"/>
                </a:lnTo>
                <a:lnTo>
                  <a:pt x="5285347" y="5011065"/>
                </a:lnTo>
                <a:lnTo>
                  <a:pt x="5283585" y="4995910"/>
                </a:lnTo>
                <a:cubicBezTo>
                  <a:pt x="5292277" y="5001784"/>
                  <a:pt x="5302263" y="5006248"/>
                  <a:pt x="5313541" y="5009303"/>
                </a:cubicBezTo>
                <a:cubicBezTo>
                  <a:pt x="5324818" y="5012357"/>
                  <a:pt x="5335743" y="5013884"/>
                  <a:pt x="5346316" y="5013884"/>
                </a:cubicBezTo>
                <a:cubicBezTo>
                  <a:pt x="5372631" y="5013884"/>
                  <a:pt x="5392954" y="5007599"/>
                  <a:pt x="5407286" y="4995029"/>
                </a:cubicBezTo>
                <a:cubicBezTo>
                  <a:pt x="5421617" y="4982459"/>
                  <a:pt x="5428784" y="4966424"/>
                  <a:pt x="5428784" y="4946923"/>
                </a:cubicBezTo>
                <a:cubicBezTo>
                  <a:pt x="5428784" y="4935646"/>
                  <a:pt x="5426610" y="4925954"/>
                  <a:pt x="5422264" y="4917848"/>
                </a:cubicBezTo>
                <a:cubicBezTo>
                  <a:pt x="5417917" y="4909742"/>
                  <a:pt x="5412102" y="4902753"/>
                  <a:pt x="5404819" y="4896879"/>
                </a:cubicBezTo>
                <a:cubicBezTo>
                  <a:pt x="5397535" y="4891005"/>
                  <a:pt x="5389429" y="4885778"/>
                  <a:pt x="5380502" y="4881196"/>
                </a:cubicBezTo>
                <a:cubicBezTo>
                  <a:pt x="5371573" y="4876614"/>
                  <a:pt x="5362645" y="4872327"/>
                  <a:pt x="5353717" y="4868333"/>
                </a:cubicBezTo>
                <a:cubicBezTo>
                  <a:pt x="5343614" y="4863634"/>
                  <a:pt x="5334041" y="4858758"/>
                  <a:pt x="5324994" y="4853707"/>
                </a:cubicBezTo>
                <a:cubicBezTo>
                  <a:pt x="5315949" y="4848655"/>
                  <a:pt x="5308607" y="4842782"/>
                  <a:pt x="5302968" y="4836086"/>
                </a:cubicBezTo>
                <a:cubicBezTo>
                  <a:pt x="5297329" y="4829390"/>
                  <a:pt x="5294510" y="4821108"/>
                  <a:pt x="5294510" y="4811240"/>
                </a:cubicBezTo>
                <a:cubicBezTo>
                  <a:pt x="5294510" y="4800197"/>
                  <a:pt x="5298387" y="4790564"/>
                  <a:pt x="5306140" y="4782341"/>
                </a:cubicBezTo>
                <a:cubicBezTo>
                  <a:pt x="5313893" y="4774118"/>
                  <a:pt x="5325053" y="4770006"/>
                  <a:pt x="5339620" y="4770006"/>
                </a:cubicBezTo>
                <a:cubicBezTo>
                  <a:pt x="5353482" y="4770006"/>
                  <a:pt x="5364877" y="4773178"/>
                  <a:pt x="5373806" y="4779521"/>
                </a:cubicBezTo>
                <a:cubicBezTo>
                  <a:pt x="5382733" y="4785865"/>
                  <a:pt x="5389547" y="4794088"/>
                  <a:pt x="5394246" y="4804191"/>
                </a:cubicBezTo>
                <a:cubicBezTo>
                  <a:pt x="5398946" y="4814294"/>
                  <a:pt x="5401647" y="4824984"/>
                  <a:pt x="5402352" y="4836262"/>
                </a:cubicBezTo>
                <a:lnTo>
                  <a:pt x="5415039" y="4836262"/>
                </a:lnTo>
                <a:lnTo>
                  <a:pt x="5415039" y="4758728"/>
                </a:lnTo>
                <a:lnTo>
                  <a:pt x="5397065" y="4758728"/>
                </a:lnTo>
                <a:lnTo>
                  <a:pt x="5398476" y="4773883"/>
                </a:lnTo>
                <a:cubicBezTo>
                  <a:pt x="5388842" y="4766834"/>
                  <a:pt x="5378445" y="4762076"/>
                  <a:pt x="5367285" y="4759609"/>
                </a:cubicBezTo>
                <a:cubicBezTo>
                  <a:pt x="5356125" y="4757142"/>
                  <a:pt x="5346081" y="4755909"/>
                  <a:pt x="5337154" y="4755909"/>
                </a:cubicBezTo>
                <a:close/>
                <a:moveTo>
                  <a:pt x="3154471" y="4755909"/>
                </a:moveTo>
                <a:cubicBezTo>
                  <a:pt x="3133795" y="4755909"/>
                  <a:pt x="3115763" y="4759786"/>
                  <a:pt x="3100374" y="4767539"/>
                </a:cubicBezTo>
                <a:cubicBezTo>
                  <a:pt x="3084985" y="4775292"/>
                  <a:pt x="3072180" y="4785513"/>
                  <a:pt x="3061959" y="4798200"/>
                </a:cubicBezTo>
                <a:cubicBezTo>
                  <a:pt x="3051739" y="4810887"/>
                  <a:pt x="3044162" y="4824808"/>
                  <a:pt x="3039228" y="4839962"/>
                </a:cubicBezTo>
                <a:cubicBezTo>
                  <a:pt x="3034294" y="4855117"/>
                  <a:pt x="3031827" y="4870095"/>
                  <a:pt x="3031827" y="4884896"/>
                </a:cubicBezTo>
                <a:cubicBezTo>
                  <a:pt x="3031827" y="4900168"/>
                  <a:pt x="3034177" y="4915440"/>
                  <a:pt x="3038875" y="4930712"/>
                </a:cubicBezTo>
                <a:cubicBezTo>
                  <a:pt x="3043574" y="4945983"/>
                  <a:pt x="3050917" y="4959904"/>
                  <a:pt x="3060902" y="4972474"/>
                </a:cubicBezTo>
                <a:cubicBezTo>
                  <a:pt x="3070887" y="4985044"/>
                  <a:pt x="3083868" y="4995088"/>
                  <a:pt x="3099845" y="5002606"/>
                </a:cubicBezTo>
                <a:cubicBezTo>
                  <a:pt x="3115822" y="5010125"/>
                  <a:pt x="3134970" y="5013884"/>
                  <a:pt x="3157290" y="5013884"/>
                </a:cubicBezTo>
                <a:cubicBezTo>
                  <a:pt x="3178201" y="5013884"/>
                  <a:pt x="3196292" y="5010007"/>
                  <a:pt x="3211563" y="5002254"/>
                </a:cubicBezTo>
                <a:cubicBezTo>
                  <a:pt x="3226836" y="4994501"/>
                  <a:pt x="3239582" y="4984222"/>
                  <a:pt x="3249802" y="4971417"/>
                </a:cubicBezTo>
                <a:cubicBezTo>
                  <a:pt x="3260022" y="4958612"/>
                  <a:pt x="3267599" y="4944633"/>
                  <a:pt x="3272533" y="4929478"/>
                </a:cubicBezTo>
                <a:cubicBezTo>
                  <a:pt x="3277467" y="4914324"/>
                  <a:pt x="3279934" y="4899463"/>
                  <a:pt x="3279934" y="4884896"/>
                </a:cubicBezTo>
                <a:cubicBezTo>
                  <a:pt x="3279934" y="4870095"/>
                  <a:pt x="3277408" y="4855175"/>
                  <a:pt x="3272357" y="4840139"/>
                </a:cubicBezTo>
                <a:cubicBezTo>
                  <a:pt x="3267306" y="4825102"/>
                  <a:pt x="3259670" y="4811181"/>
                  <a:pt x="3249449" y="4798376"/>
                </a:cubicBezTo>
                <a:cubicBezTo>
                  <a:pt x="3239229" y="4785571"/>
                  <a:pt x="3226248" y="4775292"/>
                  <a:pt x="3210507" y="4767539"/>
                </a:cubicBezTo>
                <a:cubicBezTo>
                  <a:pt x="3194765" y="4759786"/>
                  <a:pt x="3176086" y="4755909"/>
                  <a:pt x="3154471" y="4755909"/>
                </a:cubicBezTo>
                <a:close/>
                <a:moveTo>
                  <a:pt x="2784453" y="4755909"/>
                </a:moveTo>
                <a:cubicBezTo>
                  <a:pt x="2770121" y="4755909"/>
                  <a:pt x="2758315" y="4757965"/>
                  <a:pt x="2749034" y="4762076"/>
                </a:cubicBezTo>
                <a:cubicBezTo>
                  <a:pt x="2739754" y="4766188"/>
                  <a:pt x="2732470" y="4771474"/>
                  <a:pt x="2727184" y="4777936"/>
                </a:cubicBezTo>
                <a:cubicBezTo>
                  <a:pt x="2721898" y="4784397"/>
                  <a:pt x="2718197" y="4791151"/>
                  <a:pt x="2716083" y="4798200"/>
                </a:cubicBezTo>
                <a:cubicBezTo>
                  <a:pt x="2713968" y="4805248"/>
                  <a:pt x="2712911" y="4811827"/>
                  <a:pt x="2712911" y="4817936"/>
                </a:cubicBezTo>
                <a:cubicBezTo>
                  <a:pt x="2712911" y="4829213"/>
                  <a:pt x="2715084" y="4838846"/>
                  <a:pt x="2719431" y="4846835"/>
                </a:cubicBezTo>
                <a:cubicBezTo>
                  <a:pt x="2723777" y="4854823"/>
                  <a:pt x="2729534" y="4861695"/>
                  <a:pt x="2736699" y="4867451"/>
                </a:cubicBezTo>
                <a:cubicBezTo>
                  <a:pt x="2743865" y="4873208"/>
                  <a:pt x="2751795" y="4878318"/>
                  <a:pt x="2760488" y="4882782"/>
                </a:cubicBezTo>
                <a:cubicBezTo>
                  <a:pt x="2769181" y="4887246"/>
                  <a:pt x="2777992" y="4891475"/>
                  <a:pt x="2786920" y="4895469"/>
                </a:cubicBezTo>
                <a:cubicBezTo>
                  <a:pt x="2797023" y="4900168"/>
                  <a:pt x="2806539" y="4905102"/>
                  <a:pt x="2815466" y="4910271"/>
                </a:cubicBezTo>
                <a:cubicBezTo>
                  <a:pt x="2824395" y="4915440"/>
                  <a:pt x="2831678" y="4921549"/>
                  <a:pt x="2837317" y="4928597"/>
                </a:cubicBezTo>
                <a:cubicBezTo>
                  <a:pt x="2842956" y="4935646"/>
                  <a:pt x="2845775" y="4944456"/>
                  <a:pt x="2845775" y="4955029"/>
                </a:cubicBezTo>
                <a:cubicBezTo>
                  <a:pt x="2845775" y="4964427"/>
                  <a:pt x="2843484" y="4972415"/>
                  <a:pt x="2838903" y="4978994"/>
                </a:cubicBezTo>
                <a:cubicBezTo>
                  <a:pt x="2834321" y="4985573"/>
                  <a:pt x="2828154" y="4990565"/>
                  <a:pt x="2820401" y="4993972"/>
                </a:cubicBezTo>
                <a:cubicBezTo>
                  <a:pt x="2812647" y="4997379"/>
                  <a:pt x="2804189" y="4999082"/>
                  <a:pt x="2795026" y="4999082"/>
                </a:cubicBezTo>
                <a:cubicBezTo>
                  <a:pt x="2776465" y="4999082"/>
                  <a:pt x="2760606" y="4993737"/>
                  <a:pt x="2747448" y="4983047"/>
                </a:cubicBezTo>
                <a:cubicBezTo>
                  <a:pt x="2734291" y="4972357"/>
                  <a:pt x="2727125" y="4956674"/>
                  <a:pt x="2725951" y="4935998"/>
                </a:cubicBezTo>
                <a:lnTo>
                  <a:pt x="2712206" y="4935998"/>
                </a:lnTo>
                <a:lnTo>
                  <a:pt x="2714321" y="5011065"/>
                </a:lnTo>
                <a:lnTo>
                  <a:pt x="2732647" y="5011065"/>
                </a:lnTo>
                <a:lnTo>
                  <a:pt x="2730885" y="4995910"/>
                </a:lnTo>
                <a:cubicBezTo>
                  <a:pt x="2739578" y="5001784"/>
                  <a:pt x="2749563" y="5006248"/>
                  <a:pt x="2760841" y="5009303"/>
                </a:cubicBezTo>
                <a:cubicBezTo>
                  <a:pt x="2772118" y="5012357"/>
                  <a:pt x="2783043" y="5013884"/>
                  <a:pt x="2793616" y="5013884"/>
                </a:cubicBezTo>
                <a:cubicBezTo>
                  <a:pt x="2819931" y="5013884"/>
                  <a:pt x="2840254" y="5007599"/>
                  <a:pt x="2854586" y="4995029"/>
                </a:cubicBezTo>
                <a:cubicBezTo>
                  <a:pt x="2868918" y="4982459"/>
                  <a:pt x="2876084" y="4966424"/>
                  <a:pt x="2876084" y="4946923"/>
                </a:cubicBezTo>
                <a:cubicBezTo>
                  <a:pt x="2876084" y="4935646"/>
                  <a:pt x="2873911" y="4925954"/>
                  <a:pt x="2869564" y="4917848"/>
                </a:cubicBezTo>
                <a:cubicBezTo>
                  <a:pt x="2865217" y="4909742"/>
                  <a:pt x="2859402" y="4902753"/>
                  <a:pt x="2852119" y="4896879"/>
                </a:cubicBezTo>
                <a:cubicBezTo>
                  <a:pt x="2844835" y="4891005"/>
                  <a:pt x="2836730" y="4885778"/>
                  <a:pt x="2827801" y="4881196"/>
                </a:cubicBezTo>
                <a:cubicBezTo>
                  <a:pt x="2818873" y="4876614"/>
                  <a:pt x="2809945" y="4872327"/>
                  <a:pt x="2801017" y="4868333"/>
                </a:cubicBezTo>
                <a:cubicBezTo>
                  <a:pt x="2790914" y="4863634"/>
                  <a:pt x="2781340" y="4858758"/>
                  <a:pt x="2772294" y="4853707"/>
                </a:cubicBezTo>
                <a:cubicBezTo>
                  <a:pt x="2763249" y="4848655"/>
                  <a:pt x="2755907" y="4842782"/>
                  <a:pt x="2750268" y="4836086"/>
                </a:cubicBezTo>
                <a:cubicBezTo>
                  <a:pt x="2744629" y="4829390"/>
                  <a:pt x="2741810" y="4821108"/>
                  <a:pt x="2741810" y="4811240"/>
                </a:cubicBezTo>
                <a:cubicBezTo>
                  <a:pt x="2741810" y="4800197"/>
                  <a:pt x="2745686" y="4790564"/>
                  <a:pt x="2753440" y="4782341"/>
                </a:cubicBezTo>
                <a:cubicBezTo>
                  <a:pt x="2761193" y="4774118"/>
                  <a:pt x="2772353" y="4770006"/>
                  <a:pt x="2786920" y="4770006"/>
                </a:cubicBezTo>
                <a:cubicBezTo>
                  <a:pt x="2800782" y="4770006"/>
                  <a:pt x="2812177" y="4773178"/>
                  <a:pt x="2821105" y="4779521"/>
                </a:cubicBezTo>
                <a:cubicBezTo>
                  <a:pt x="2830034" y="4785865"/>
                  <a:pt x="2836847" y="4794088"/>
                  <a:pt x="2841546" y="4804191"/>
                </a:cubicBezTo>
                <a:cubicBezTo>
                  <a:pt x="2846245" y="4814294"/>
                  <a:pt x="2848947" y="4824984"/>
                  <a:pt x="2849652" y="4836262"/>
                </a:cubicBezTo>
                <a:lnTo>
                  <a:pt x="2862339" y="4836262"/>
                </a:lnTo>
                <a:lnTo>
                  <a:pt x="2862339" y="4758728"/>
                </a:lnTo>
                <a:lnTo>
                  <a:pt x="2844366" y="4758728"/>
                </a:lnTo>
                <a:lnTo>
                  <a:pt x="2845775" y="4773883"/>
                </a:lnTo>
                <a:cubicBezTo>
                  <a:pt x="2836142" y="4766834"/>
                  <a:pt x="2825746" y="4762076"/>
                  <a:pt x="2814585" y="4759609"/>
                </a:cubicBezTo>
                <a:cubicBezTo>
                  <a:pt x="2803425" y="4757142"/>
                  <a:pt x="2793381" y="4755909"/>
                  <a:pt x="2784453" y="4755909"/>
                </a:cubicBezTo>
                <a:close/>
                <a:moveTo>
                  <a:pt x="2201971" y="4755909"/>
                </a:moveTo>
                <a:cubicBezTo>
                  <a:pt x="2181295" y="4755909"/>
                  <a:pt x="2163263" y="4759786"/>
                  <a:pt x="2147874" y="4767539"/>
                </a:cubicBezTo>
                <a:cubicBezTo>
                  <a:pt x="2132484" y="4775292"/>
                  <a:pt x="2119680" y="4785513"/>
                  <a:pt x="2109459" y="4798200"/>
                </a:cubicBezTo>
                <a:cubicBezTo>
                  <a:pt x="2099239" y="4810887"/>
                  <a:pt x="2091662" y="4824808"/>
                  <a:pt x="2086728" y="4839962"/>
                </a:cubicBezTo>
                <a:cubicBezTo>
                  <a:pt x="2081794" y="4855117"/>
                  <a:pt x="2079327" y="4870095"/>
                  <a:pt x="2079327" y="4884896"/>
                </a:cubicBezTo>
                <a:cubicBezTo>
                  <a:pt x="2079327" y="4900168"/>
                  <a:pt x="2081676" y="4915440"/>
                  <a:pt x="2086375" y="4930712"/>
                </a:cubicBezTo>
                <a:cubicBezTo>
                  <a:pt x="2091074" y="4945983"/>
                  <a:pt x="2098417" y="4959904"/>
                  <a:pt x="2108402" y="4972474"/>
                </a:cubicBezTo>
                <a:cubicBezTo>
                  <a:pt x="2118387" y="4985044"/>
                  <a:pt x="2131368" y="4995088"/>
                  <a:pt x="2147345" y="5002606"/>
                </a:cubicBezTo>
                <a:cubicBezTo>
                  <a:pt x="2163322" y="5010125"/>
                  <a:pt x="2182470" y="5013884"/>
                  <a:pt x="2204790" y="5013884"/>
                </a:cubicBezTo>
                <a:cubicBezTo>
                  <a:pt x="2225701" y="5013884"/>
                  <a:pt x="2243792" y="5010007"/>
                  <a:pt x="2259064" y="5002254"/>
                </a:cubicBezTo>
                <a:cubicBezTo>
                  <a:pt x="2274335" y="4994501"/>
                  <a:pt x="2287082" y="4984222"/>
                  <a:pt x="2297302" y="4971417"/>
                </a:cubicBezTo>
                <a:cubicBezTo>
                  <a:pt x="2307522" y="4958612"/>
                  <a:pt x="2315099" y="4944633"/>
                  <a:pt x="2320033" y="4929478"/>
                </a:cubicBezTo>
                <a:cubicBezTo>
                  <a:pt x="2324967" y="4914324"/>
                  <a:pt x="2327434" y="4899463"/>
                  <a:pt x="2327434" y="4884896"/>
                </a:cubicBezTo>
                <a:cubicBezTo>
                  <a:pt x="2327434" y="4870095"/>
                  <a:pt x="2324909" y="4855175"/>
                  <a:pt x="2319857" y="4840139"/>
                </a:cubicBezTo>
                <a:cubicBezTo>
                  <a:pt x="2314806" y="4825102"/>
                  <a:pt x="2307170" y="4811181"/>
                  <a:pt x="2296949" y="4798376"/>
                </a:cubicBezTo>
                <a:cubicBezTo>
                  <a:pt x="2286729" y="4785571"/>
                  <a:pt x="2273748" y="4775292"/>
                  <a:pt x="2258006" y="4767539"/>
                </a:cubicBezTo>
                <a:cubicBezTo>
                  <a:pt x="2242265" y="4759786"/>
                  <a:pt x="2223586" y="4755909"/>
                  <a:pt x="2201971" y="4755909"/>
                </a:cubicBezTo>
                <a:close/>
                <a:moveTo>
                  <a:pt x="5006235" y="4754852"/>
                </a:moveTo>
                <a:lnTo>
                  <a:pt x="4933636" y="4952562"/>
                </a:lnTo>
                <a:cubicBezTo>
                  <a:pt x="4930347" y="4961255"/>
                  <a:pt x="4927468" y="4968891"/>
                  <a:pt x="4925002" y="4975470"/>
                </a:cubicBezTo>
                <a:cubicBezTo>
                  <a:pt x="4922534" y="4982048"/>
                  <a:pt x="4919422" y="4987217"/>
                  <a:pt x="4915663" y="4990976"/>
                </a:cubicBezTo>
                <a:cubicBezTo>
                  <a:pt x="4911904" y="4994736"/>
                  <a:pt x="4906499" y="4996615"/>
                  <a:pt x="4899450" y="4996615"/>
                </a:cubicBezTo>
                <a:lnTo>
                  <a:pt x="4899450" y="5008245"/>
                </a:lnTo>
                <a:lnTo>
                  <a:pt x="4965354" y="5008245"/>
                </a:lnTo>
                <a:lnTo>
                  <a:pt x="4965354" y="4992739"/>
                </a:lnTo>
                <a:cubicBezTo>
                  <a:pt x="4960891" y="4992973"/>
                  <a:pt x="4956368" y="4993208"/>
                  <a:pt x="4951786" y="4993443"/>
                </a:cubicBezTo>
                <a:cubicBezTo>
                  <a:pt x="4947204" y="4993678"/>
                  <a:pt x="4942564" y="4993913"/>
                  <a:pt x="4937865" y="4994148"/>
                </a:cubicBezTo>
                <a:cubicBezTo>
                  <a:pt x="4939510" y="4990154"/>
                  <a:pt x="4940978" y="4986512"/>
                  <a:pt x="4942270" y="4983223"/>
                </a:cubicBezTo>
                <a:cubicBezTo>
                  <a:pt x="4943563" y="4979934"/>
                  <a:pt x="4945031" y="4975470"/>
                  <a:pt x="4946676" y="4969831"/>
                </a:cubicBezTo>
                <a:lnTo>
                  <a:pt x="4959010" y="4932121"/>
                </a:lnTo>
                <a:lnTo>
                  <a:pt x="5050641" y="4930007"/>
                </a:lnTo>
                <a:lnTo>
                  <a:pt x="5062976" y="4963135"/>
                </a:lnTo>
                <a:cubicBezTo>
                  <a:pt x="5064620" y="4967364"/>
                  <a:pt x="5065795" y="4972063"/>
                  <a:pt x="5066501" y="4977232"/>
                </a:cubicBezTo>
                <a:cubicBezTo>
                  <a:pt x="5067205" y="4982401"/>
                  <a:pt x="5066148" y="4986865"/>
                  <a:pt x="5063329" y="4990624"/>
                </a:cubicBezTo>
                <a:cubicBezTo>
                  <a:pt x="5060509" y="4994383"/>
                  <a:pt x="5054636" y="4996380"/>
                  <a:pt x="5045707" y="4996615"/>
                </a:cubicBezTo>
                <a:lnTo>
                  <a:pt x="5045707" y="5008245"/>
                </a:lnTo>
                <a:lnTo>
                  <a:pt x="5126412" y="5008245"/>
                </a:lnTo>
                <a:lnTo>
                  <a:pt x="5126412" y="4992739"/>
                </a:lnTo>
                <a:cubicBezTo>
                  <a:pt x="5122419" y="4992973"/>
                  <a:pt x="5118424" y="4993208"/>
                  <a:pt x="5114430" y="4993443"/>
                </a:cubicBezTo>
                <a:cubicBezTo>
                  <a:pt x="5110436" y="4993678"/>
                  <a:pt x="5106442" y="4993913"/>
                  <a:pt x="5102447" y="4994148"/>
                </a:cubicBezTo>
                <a:cubicBezTo>
                  <a:pt x="5102917" y="4988744"/>
                  <a:pt x="5101978" y="4982166"/>
                  <a:pt x="5099628" y="4974412"/>
                </a:cubicBezTo>
                <a:cubicBezTo>
                  <a:pt x="5097279" y="4966659"/>
                  <a:pt x="5095164" y="4960315"/>
                  <a:pt x="5093284" y="4955381"/>
                </a:cubicBezTo>
                <a:lnTo>
                  <a:pt x="5014693" y="4754852"/>
                </a:lnTo>
                <a:close/>
                <a:moveTo>
                  <a:pt x="7026454" y="2479525"/>
                </a:moveTo>
                <a:cubicBezTo>
                  <a:pt x="7090543" y="2479525"/>
                  <a:pt x="7122588" y="2532933"/>
                  <a:pt x="7122588" y="2639748"/>
                </a:cubicBezTo>
                <a:lnTo>
                  <a:pt x="7122588" y="3698451"/>
                </a:lnTo>
                <a:cubicBezTo>
                  <a:pt x="7122588" y="3825807"/>
                  <a:pt x="7089722" y="3889485"/>
                  <a:pt x="7023989" y="3889485"/>
                </a:cubicBezTo>
                <a:cubicBezTo>
                  <a:pt x="6986193" y="3889485"/>
                  <a:pt x="6959078" y="3874901"/>
                  <a:pt x="6942645" y="3845732"/>
                </a:cubicBezTo>
                <a:cubicBezTo>
                  <a:pt x="6926212" y="3816564"/>
                  <a:pt x="6917995" y="3768291"/>
                  <a:pt x="6917995" y="3700916"/>
                </a:cubicBezTo>
                <a:lnTo>
                  <a:pt x="6917995" y="2643445"/>
                </a:lnTo>
                <a:cubicBezTo>
                  <a:pt x="6917995" y="2534165"/>
                  <a:pt x="6954148" y="2479525"/>
                  <a:pt x="7026454" y="2479525"/>
                </a:cubicBezTo>
                <a:close/>
                <a:moveTo>
                  <a:pt x="9617324" y="2099920"/>
                </a:moveTo>
                <a:lnTo>
                  <a:pt x="9617324" y="4269090"/>
                </a:lnTo>
                <a:lnTo>
                  <a:pt x="10513339" y="4269090"/>
                </a:lnTo>
                <a:lnTo>
                  <a:pt x="10513339" y="3846349"/>
                </a:lnTo>
                <a:lnTo>
                  <a:pt x="10058552" y="3846349"/>
                </a:lnTo>
                <a:lnTo>
                  <a:pt x="10058552" y="3349658"/>
                </a:lnTo>
                <a:lnTo>
                  <a:pt x="10467737" y="3349658"/>
                </a:lnTo>
                <a:lnTo>
                  <a:pt x="10467737" y="2941706"/>
                </a:lnTo>
                <a:lnTo>
                  <a:pt x="10058552" y="2941706"/>
                </a:lnTo>
                <a:lnTo>
                  <a:pt x="10058552" y="2518965"/>
                </a:lnTo>
                <a:lnTo>
                  <a:pt x="10484991" y="2518965"/>
                </a:lnTo>
                <a:lnTo>
                  <a:pt x="10484991" y="2099920"/>
                </a:lnTo>
                <a:close/>
                <a:moveTo>
                  <a:pt x="7731374" y="2099920"/>
                </a:moveTo>
                <a:lnTo>
                  <a:pt x="7731374" y="4269090"/>
                </a:lnTo>
                <a:lnTo>
                  <a:pt x="8123303" y="4269090"/>
                </a:lnTo>
                <a:lnTo>
                  <a:pt x="8123303" y="2706302"/>
                </a:lnTo>
                <a:lnTo>
                  <a:pt x="8387055" y="4269090"/>
                </a:lnTo>
                <a:lnTo>
                  <a:pt x="8776519" y="4269090"/>
                </a:lnTo>
                <a:lnTo>
                  <a:pt x="9025480" y="2706302"/>
                </a:lnTo>
                <a:lnTo>
                  <a:pt x="9025480" y="4269090"/>
                </a:lnTo>
                <a:lnTo>
                  <a:pt x="9422340" y="4269090"/>
                </a:lnTo>
                <a:lnTo>
                  <a:pt x="9422340" y="2099920"/>
                </a:lnTo>
                <a:lnTo>
                  <a:pt x="8755566" y="2099920"/>
                </a:lnTo>
                <a:lnTo>
                  <a:pt x="8574392" y="3422374"/>
                </a:lnTo>
                <a:lnTo>
                  <a:pt x="8391984" y="2099920"/>
                </a:lnTo>
                <a:close/>
                <a:moveTo>
                  <a:pt x="4302374" y="2099920"/>
                </a:moveTo>
                <a:lnTo>
                  <a:pt x="4302374" y="4269090"/>
                </a:lnTo>
                <a:lnTo>
                  <a:pt x="5182367" y="4269090"/>
                </a:lnTo>
                <a:lnTo>
                  <a:pt x="5182367" y="3899345"/>
                </a:lnTo>
                <a:lnTo>
                  <a:pt x="4736208" y="3899345"/>
                </a:lnTo>
                <a:lnTo>
                  <a:pt x="4736208" y="2099920"/>
                </a:lnTo>
                <a:close/>
                <a:moveTo>
                  <a:pt x="3264149" y="2099920"/>
                </a:moveTo>
                <a:lnTo>
                  <a:pt x="3264149" y="4269090"/>
                </a:lnTo>
                <a:lnTo>
                  <a:pt x="4160164" y="4269090"/>
                </a:lnTo>
                <a:lnTo>
                  <a:pt x="4160164" y="3846349"/>
                </a:lnTo>
                <a:lnTo>
                  <a:pt x="3705378" y="3846349"/>
                </a:lnTo>
                <a:lnTo>
                  <a:pt x="3705378" y="3349658"/>
                </a:lnTo>
                <a:lnTo>
                  <a:pt x="4114563" y="3349658"/>
                </a:lnTo>
                <a:lnTo>
                  <a:pt x="4114563" y="2941706"/>
                </a:lnTo>
                <a:lnTo>
                  <a:pt x="3705378" y="2941706"/>
                </a:lnTo>
                <a:lnTo>
                  <a:pt x="3705378" y="2518965"/>
                </a:lnTo>
                <a:lnTo>
                  <a:pt x="4131817" y="2518965"/>
                </a:lnTo>
                <a:lnTo>
                  <a:pt x="4131817" y="2099920"/>
                </a:lnTo>
                <a:close/>
                <a:moveTo>
                  <a:pt x="1401068" y="2099920"/>
                </a:moveTo>
                <a:lnTo>
                  <a:pt x="1634007" y="4269090"/>
                </a:lnTo>
                <a:lnTo>
                  <a:pt x="2162742" y="4269090"/>
                </a:lnTo>
                <a:lnTo>
                  <a:pt x="2266271" y="3225177"/>
                </a:lnTo>
                <a:lnTo>
                  <a:pt x="2374729" y="4269090"/>
                </a:lnTo>
                <a:lnTo>
                  <a:pt x="2894837" y="4269090"/>
                </a:lnTo>
                <a:lnTo>
                  <a:pt x="3131474" y="2099920"/>
                </a:lnTo>
                <a:lnTo>
                  <a:pt x="2702570" y="2099920"/>
                </a:lnTo>
                <a:lnTo>
                  <a:pt x="2586716" y="3469209"/>
                </a:lnTo>
                <a:lnTo>
                  <a:pt x="2470863" y="2099920"/>
                </a:lnTo>
                <a:lnTo>
                  <a:pt x="2066608" y="2099920"/>
                </a:lnTo>
                <a:lnTo>
                  <a:pt x="1944593" y="3469209"/>
                </a:lnTo>
                <a:lnTo>
                  <a:pt x="1825042" y="2099920"/>
                </a:lnTo>
                <a:close/>
                <a:moveTo>
                  <a:pt x="7020292" y="2080201"/>
                </a:moveTo>
                <a:cubicBezTo>
                  <a:pt x="6845279" y="2080201"/>
                  <a:pt x="6712377" y="2128268"/>
                  <a:pt x="6621583" y="2224401"/>
                </a:cubicBezTo>
                <a:cubicBezTo>
                  <a:pt x="6530791" y="2320535"/>
                  <a:pt x="6485394" y="2461449"/>
                  <a:pt x="6485394" y="2647143"/>
                </a:cubicBezTo>
                <a:lnTo>
                  <a:pt x="6485394" y="3677498"/>
                </a:lnTo>
                <a:cubicBezTo>
                  <a:pt x="6485394" y="3875517"/>
                  <a:pt x="6531202" y="4026907"/>
                  <a:pt x="6622816" y="4131668"/>
                </a:cubicBezTo>
                <a:cubicBezTo>
                  <a:pt x="6714431" y="4236429"/>
                  <a:pt x="6846922" y="4288810"/>
                  <a:pt x="7020292" y="4288810"/>
                </a:cubicBezTo>
                <a:cubicBezTo>
                  <a:pt x="7193661" y="4288810"/>
                  <a:pt x="7326153" y="4236429"/>
                  <a:pt x="7417767" y="4131668"/>
                </a:cubicBezTo>
                <a:cubicBezTo>
                  <a:pt x="7509382" y="4026907"/>
                  <a:pt x="7555189" y="3875517"/>
                  <a:pt x="7555189" y="3677498"/>
                </a:cubicBezTo>
                <a:lnTo>
                  <a:pt x="7555189" y="2647143"/>
                </a:lnTo>
                <a:cubicBezTo>
                  <a:pt x="7555189" y="2461449"/>
                  <a:pt x="7509793" y="2320535"/>
                  <a:pt x="7419000" y="2224401"/>
                </a:cubicBezTo>
                <a:cubicBezTo>
                  <a:pt x="7328207" y="2128268"/>
                  <a:pt x="7195304" y="2080201"/>
                  <a:pt x="7020292" y="2080201"/>
                </a:cubicBezTo>
                <a:close/>
                <a:moveTo>
                  <a:pt x="5817677" y="2080201"/>
                </a:moveTo>
                <a:cubicBezTo>
                  <a:pt x="5629518" y="2080201"/>
                  <a:pt x="5493740" y="2136074"/>
                  <a:pt x="5410342" y="2247818"/>
                </a:cubicBezTo>
                <a:cubicBezTo>
                  <a:pt x="5326944" y="2359563"/>
                  <a:pt x="5285245" y="2520608"/>
                  <a:pt x="5285245" y="2730952"/>
                </a:cubicBezTo>
                <a:lnTo>
                  <a:pt x="5285245" y="3731728"/>
                </a:lnTo>
                <a:cubicBezTo>
                  <a:pt x="5285245" y="3907562"/>
                  <a:pt x="5333107" y="4044367"/>
                  <a:pt x="5428829" y="4142144"/>
                </a:cubicBezTo>
                <a:cubicBezTo>
                  <a:pt x="5524551" y="4239921"/>
                  <a:pt x="5650881" y="4288810"/>
                  <a:pt x="5807817" y="4288810"/>
                </a:cubicBezTo>
                <a:cubicBezTo>
                  <a:pt x="5980365" y="4288810"/>
                  <a:pt x="6114705" y="4245878"/>
                  <a:pt x="6210839" y="4160015"/>
                </a:cubicBezTo>
                <a:cubicBezTo>
                  <a:pt x="6306972" y="4074152"/>
                  <a:pt x="6355039" y="3935909"/>
                  <a:pt x="6355039" y="3745285"/>
                </a:cubicBezTo>
                <a:lnTo>
                  <a:pt x="6355039" y="3334869"/>
                </a:lnTo>
                <a:lnTo>
                  <a:pt x="5918741" y="3334869"/>
                </a:lnTo>
                <a:lnTo>
                  <a:pt x="5918741" y="3725565"/>
                </a:lnTo>
                <a:cubicBezTo>
                  <a:pt x="5918741" y="3774043"/>
                  <a:pt x="5911140" y="3813482"/>
                  <a:pt x="5895940" y="3843884"/>
                </a:cubicBezTo>
                <a:cubicBezTo>
                  <a:pt x="5880740" y="3874285"/>
                  <a:pt x="5854652" y="3889485"/>
                  <a:pt x="5817677" y="3889485"/>
                </a:cubicBezTo>
                <a:cubicBezTo>
                  <a:pt x="5784811" y="3889485"/>
                  <a:pt x="5759545" y="3877161"/>
                  <a:pt x="5741880" y="3852511"/>
                </a:cubicBezTo>
                <a:cubicBezTo>
                  <a:pt x="5724214" y="3827861"/>
                  <a:pt x="5715381" y="3785546"/>
                  <a:pt x="5715381" y="3725565"/>
                </a:cubicBezTo>
                <a:lnTo>
                  <a:pt x="5715381" y="2639748"/>
                </a:lnTo>
                <a:cubicBezTo>
                  <a:pt x="5715381" y="2591271"/>
                  <a:pt x="5722365" y="2552447"/>
                  <a:pt x="5736333" y="2523278"/>
                </a:cubicBezTo>
                <a:cubicBezTo>
                  <a:pt x="5750302" y="2494110"/>
                  <a:pt x="5777416" y="2479525"/>
                  <a:pt x="5817677" y="2479525"/>
                </a:cubicBezTo>
                <a:cubicBezTo>
                  <a:pt x="5852186" y="2479525"/>
                  <a:pt x="5877658" y="2490823"/>
                  <a:pt x="5894091" y="2513418"/>
                </a:cubicBezTo>
                <a:cubicBezTo>
                  <a:pt x="5910524" y="2536014"/>
                  <a:pt x="5918741" y="2579767"/>
                  <a:pt x="5918741" y="2644678"/>
                </a:cubicBezTo>
                <a:lnTo>
                  <a:pt x="5918741" y="2965123"/>
                </a:lnTo>
                <a:lnTo>
                  <a:pt x="6350109" y="2965123"/>
                </a:lnTo>
                <a:lnTo>
                  <a:pt x="6350109" y="2590448"/>
                </a:lnTo>
                <a:cubicBezTo>
                  <a:pt x="6350109" y="2476238"/>
                  <a:pt x="6327102" y="2381543"/>
                  <a:pt x="6281090" y="2306361"/>
                </a:cubicBezTo>
                <a:cubicBezTo>
                  <a:pt x="6235078" y="2231180"/>
                  <a:pt x="6172015" y="2174691"/>
                  <a:pt x="6091904" y="2136895"/>
                </a:cubicBezTo>
                <a:cubicBezTo>
                  <a:pt x="6011793" y="2099099"/>
                  <a:pt x="5920384" y="2080201"/>
                  <a:pt x="5817677" y="2080201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75000"/>
                  <a:tint val="66000"/>
                  <a:satMod val="160000"/>
                </a:schemeClr>
              </a:gs>
              <a:gs pos="50000">
                <a:schemeClr val="bg1">
                  <a:lumMod val="75000"/>
                  <a:tint val="44500"/>
                  <a:satMod val="160000"/>
                </a:schemeClr>
              </a:gs>
              <a:gs pos="100000">
                <a:schemeClr val="bg1">
                  <a:lumMod val="7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F3F55AA7-7617-4642-A652-3CA74832E9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999" y="-440266"/>
            <a:ext cx="3337983" cy="3337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748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Rectangle 62">
            <a:extLst>
              <a:ext uri="{FF2B5EF4-FFF2-40B4-BE49-F238E27FC236}">
                <a16:creationId xmlns:a16="http://schemas.microsoft.com/office/drawing/2014/main" xmlns="" id="{51BDBC00-902C-43B2-9211-D5D373D311D6}"/>
              </a:ext>
            </a:extLst>
          </p:cNvPr>
          <p:cNvSpPr/>
          <p:nvPr/>
        </p:nvSpPr>
        <p:spPr>
          <a:xfrm rot="439804">
            <a:off x="5433961" y="1772789"/>
            <a:ext cx="3869635" cy="1020417"/>
          </a:xfrm>
          <a:prstGeom prst="rect">
            <a:avLst/>
          </a:prstGeom>
          <a:gradFill flip="none" rotWithShape="1">
            <a:gsLst>
              <a:gs pos="0">
                <a:srgbClr val="E6E7E9">
                  <a:alpha val="0"/>
                </a:srgbClr>
              </a:gs>
              <a:gs pos="100000">
                <a:schemeClr val="tx1">
                  <a:alpha val="45000"/>
                </a:schemeClr>
              </a:gs>
            </a:gsLst>
            <a:lin ang="2700000" scaled="1"/>
            <a:tileRect/>
          </a:gradFill>
          <a:ln>
            <a:noFill/>
          </a:ln>
          <a:effectLst>
            <a:softEdge rad="165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9BC1CC6D-89A1-4BD8-BDBC-FFCE9D2505EF}"/>
              </a:ext>
            </a:extLst>
          </p:cNvPr>
          <p:cNvGrpSpPr/>
          <p:nvPr/>
        </p:nvGrpSpPr>
        <p:grpSpPr>
          <a:xfrm>
            <a:off x="2122793" y="1305185"/>
            <a:ext cx="3914383" cy="1226820"/>
            <a:chOff x="5413659" y="1364860"/>
            <a:chExt cx="3914383" cy="1226820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xmlns="" id="{CF36CEEB-F102-4CE4-B011-F4B32BDF6656}"/>
                </a:ext>
              </a:extLst>
            </p:cNvPr>
            <p:cNvGrpSpPr/>
            <p:nvPr/>
          </p:nvGrpSpPr>
          <p:grpSpPr>
            <a:xfrm>
              <a:off x="5413659" y="1364860"/>
              <a:ext cx="3914383" cy="1226820"/>
              <a:chOff x="3119461" y="2798299"/>
              <a:chExt cx="3914383" cy="1226820"/>
            </a:xfrm>
          </p:grpSpPr>
          <p:sp>
            <p:nvSpPr>
              <p:cNvPr id="27" name="Rectangle: Top Corners Rounded 26">
                <a:extLst>
                  <a:ext uri="{FF2B5EF4-FFF2-40B4-BE49-F238E27FC236}">
                    <a16:creationId xmlns:a16="http://schemas.microsoft.com/office/drawing/2014/main" xmlns="" id="{44DCA4D6-F538-4D73-97F3-2DF6990033B3}"/>
                  </a:ext>
                </a:extLst>
              </p:cNvPr>
              <p:cNvSpPr/>
              <p:nvPr/>
            </p:nvSpPr>
            <p:spPr>
              <a:xfrm rot="5400000">
                <a:off x="4469981" y="1447779"/>
                <a:ext cx="1213343" cy="3914383"/>
              </a:xfrm>
              <a:prstGeom prst="round2Same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xmlns="" id="{37F7FAC6-EE9C-4FF0-9191-AE7BCE7F064B}"/>
                  </a:ext>
                </a:extLst>
              </p:cNvPr>
              <p:cNvSpPr/>
              <p:nvPr/>
            </p:nvSpPr>
            <p:spPr>
              <a:xfrm rot="5400000">
                <a:off x="6200922" y="3192198"/>
                <a:ext cx="1213343" cy="452500"/>
              </a:xfrm>
              <a:custGeom>
                <a:avLst/>
                <a:gdLst>
                  <a:gd name="connsiteX0" fmla="*/ 0 w 1213343"/>
                  <a:gd name="connsiteY0" fmla="*/ 452500 h 452500"/>
                  <a:gd name="connsiteX1" fmla="*/ 0 w 1213343"/>
                  <a:gd name="connsiteY1" fmla="*/ 202228 h 452500"/>
                  <a:gd name="connsiteX2" fmla="*/ 202228 w 1213343"/>
                  <a:gd name="connsiteY2" fmla="*/ 0 h 452500"/>
                  <a:gd name="connsiteX3" fmla="*/ 1011115 w 1213343"/>
                  <a:gd name="connsiteY3" fmla="*/ 0 h 452500"/>
                  <a:gd name="connsiteX4" fmla="*/ 1213343 w 1213343"/>
                  <a:gd name="connsiteY4" fmla="*/ 202228 h 452500"/>
                  <a:gd name="connsiteX5" fmla="*/ 1213343 w 1213343"/>
                  <a:gd name="connsiteY5" fmla="*/ 452500 h 452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13343" h="452500">
                    <a:moveTo>
                      <a:pt x="0" y="452500"/>
                    </a:moveTo>
                    <a:lnTo>
                      <a:pt x="0" y="202228"/>
                    </a:lnTo>
                    <a:cubicBezTo>
                      <a:pt x="0" y="90541"/>
                      <a:pt x="90541" y="0"/>
                      <a:pt x="202228" y="0"/>
                    </a:cubicBezTo>
                    <a:lnTo>
                      <a:pt x="1011115" y="0"/>
                    </a:lnTo>
                    <a:cubicBezTo>
                      <a:pt x="1122802" y="0"/>
                      <a:pt x="1213343" y="90541"/>
                      <a:pt x="1213343" y="202228"/>
                    </a:cubicBezTo>
                    <a:lnTo>
                      <a:pt x="1213343" y="452500"/>
                    </a:lnTo>
                    <a:close/>
                  </a:path>
                </a:pathLst>
              </a:cu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xmlns="" id="{BC1EDB35-9F85-4F12-9B6B-A565FEFC5F96}"/>
                </a:ext>
              </a:extLst>
            </p:cNvPr>
            <p:cNvSpPr txBox="1"/>
            <p:nvPr/>
          </p:nvSpPr>
          <p:spPr>
            <a:xfrm>
              <a:off x="8875868" y="1642793"/>
              <a:ext cx="44275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1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xmlns="" id="{F96DAB3D-BEC2-4D61-8D81-18DCA98418CA}"/>
                </a:ext>
              </a:extLst>
            </p:cNvPr>
            <p:cNvSpPr txBox="1"/>
            <p:nvPr/>
          </p:nvSpPr>
          <p:spPr>
            <a:xfrm>
              <a:off x="5664180" y="1755900"/>
              <a:ext cx="33811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23A6E8"/>
                  </a:solidFill>
                  <a:latin typeface="Century Gothic" panose="020B0502020202020204" pitchFamily="34" charset="0"/>
                </a:rPr>
                <a:t>Seeking 20 Investors</a:t>
              </a: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xmlns="" id="{CF9EDF0F-C82A-48B3-9399-93E30D6B48F6}"/>
              </a:ext>
            </a:extLst>
          </p:cNvPr>
          <p:cNvGrpSpPr/>
          <p:nvPr/>
        </p:nvGrpSpPr>
        <p:grpSpPr>
          <a:xfrm>
            <a:off x="1993818" y="1128692"/>
            <a:ext cx="4145323" cy="1589648"/>
            <a:chOff x="1543242" y="699188"/>
            <a:chExt cx="4145323" cy="1589648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xmlns="" id="{28D15D18-648A-42E4-BF22-01898E8B0AC0}"/>
                </a:ext>
              </a:extLst>
            </p:cNvPr>
            <p:cNvSpPr/>
            <p:nvPr/>
          </p:nvSpPr>
          <p:spPr>
            <a:xfrm rot="16200000">
              <a:off x="4522709" y="1122979"/>
              <a:ext cx="1561514" cy="770199"/>
            </a:xfrm>
            <a:custGeom>
              <a:avLst/>
              <a:gdLst>
                <a:gd name="connsiteX0" fmla="*/ 1561514 w 1561514"/>
                <a:gd name="connsiteY0" fmla="*/ 0 h 641295"/>
                <a:gd name="connsiteX1" fmla="*/ 1561514 w 1561514"/>
                <a:gd name="connsiteY1" fmla="*/ 641295 h 641295"/>
                <a:gd name="connsiteX2" fmla="*/ 1090247 w 1561514"/>
                <a:gd name="connsiteY2" fmla="*/ 641295 h 641295"/>
                <a:gd name="connsiteX3" fmla="*/ 1083959 w 1561514"/>
                <a:gd name="connsiteY3" fmla="*/ 578925 h 641295"/>
                <a:gd name="connsiteX4" fmla="*/ 780757 w 1561514"/>
                <a:gd name="connsiteY4" fmla="*/ 331808 h 641295"/>
                <a:gd name="connsiteX5" fmla="*/ 477555 w 1561514"/>
                <a:gd name="connsiteY5" fmla="*/ 578925 h 641295"/>
                <a:gd name="connsiteX6" fmla="*/ 471267 w 1561514"/>
                <a:gd name="connsiteY6" fmla="*/ 641295 h 641295"/>
                <a:gd name="connsiteX7" fmla="*/ 0 w 1561514"/>
                <a:gd name="connsiteY7" fmla="*/ 641295 h 641295"/>
                <a:gd name="connsiteX8" fmla="*/ 0 w 1561514"/>
                <a:gd name="connsiteY8" fmla="*/ 0 h 6412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61514" h="641295">
                  <a:moveTo>
                    <a:pt x="1561514" y="0"/>
                  </a:moveTo>
                  <a:lnTo>
                    <a:pt x="1561514" y="641295"/>
                  </a:lnTo>
                  <a:lnTo>
                    <a:pt x="1090247" y="641295"/>
                  </a:lnTo>
                  <a:lnTo>
                    <a:pt x="1083959" y="578925"/>
                  </a:lnTo>
                  <a:cubicBezTo>
                    <a:pt x="1055100" y="437896"/>
                    <a:pt x="930318" y="331808"/>
                    <a:pt x="780757" y="331808"/>
                  </a:cubicBezTo>
                  <a:cubicBezTo>
                    <a:pt x="631196" y="331808"/>
                    <a:pt x="506413" y="437896"/>
                    <a:pt x="477555" y="578925"/>
                  </a:cubicBezTo>
                  <a:lnTo>
                    <a:pt x="471267" y="641295"/>
                  </a:lnTo>
                  <a:lnTo>
                    <a:pt x="0" y="6412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alpha val="22000"/>
              </a:schemeClr>
            </a:solidFill>
            <a:ln>
              <a:noFill/>
            </a:ln>
            <a:effectLst>
              <a:softEdge rad="101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xmlns="" id="{34A22F80-88B5-42CC-B09D-C7930205BCCA}"/>
                </a:ext>
              </a:extLst>
            </p:cNvPr>
            <p:cNvGrpSpPr/>
            <p:nvPr/>
          </p:nvGrpSpPr>
          <p:grpSpPr>
            <a:xfrm>
              <a:off x="1543242" y="699188"/>
              <a:ext cx="3914382" cy="1561514"/>
              <a:chOff x="777702" y="1039430"/>
              <a:chExt cx="3914382" cy="1561514"/>
            </a:xfrm>
          </p:grpSpPr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xmlns="" id="{8A9B883D-EF96-429C-A314-F138863FD1A4}"/>
                  </a:ext>
                </a:extLst>
              </p:cNvPr>
              <p:cNvSpPr/>
              <p:nvPr/>
            </p:nvSpPr>
            <p:spPr>
              <a:xfrm rot="16200000">
                <a:off x="1954136" y="-137004"/>
                <a:ext cx="1561514" cy="3914382"/>
              </a:xfrm>
              <a:custGeom>
                <a:avLst/>
                <a:gdLst>
                  <a:gd name="connsiteX0" fmla="*/ 1561514 w 1561514"/>
                  <a:gd name="connsiteY0" fmla="*/ 260258 h 3914382"/>
                  <a:gd name="connsiteX1" fmla="*/ 1561514 w 1561514"/>
                  <a:gd name="connsiteY1" fmla="*/ 3914382 h 3914382"/>
                  <a:gd name="connsiteX2" fmla="*/ 1090247 w 1561514"/>
                  <a:gd name="connsiteY2" fmla="*/ 3914382 h 3914382"/>
                  <a:gd name="connsiteX3" fmla="*/ 1083959 w 1561514"/>
                  <a:gd name="connsiteY3" fmla="*/ 3852012 h 3914382"/>
                  <a:gd name="connsiteX4" fmla="*/ 780757 w 1561514"/>
                  <a:gd name="connsiteY4" fmla="*/ 3604895 h 3914382"/>
                  <a:gd name="connsiteX5" fmla="*/ 477555 w 1561514"/>
                  <a:gd name="connsiteY5" fmla="*/ 3852012 h 3914382"/>
                  <a:gd name="connsiteX6" fmla="*/ 471267 w 1561514"/>
                  <a:gd name="connsiteY6" fmla="*/ 3914382 h 3914382"/>
                  <a:gd name="connsiteX7" fmla="*/ 0 w 1561514"/>
                  <a:gd name="connsiteY7" fmla="*/ 3914382 h 3914382"/>
                  <a:gd name="connsiteX8" fmla="*/ 0 w 1561514"/>
                  <a:gd name="connsiteY8" fmla="*/ 260258 h 3914382"/>
                  <a:gd name="connsiteX9" fmla="*/ 260258 w 1561514"/>
                  <a:gd name="connsiteY9" fmla="*/ 0 h 3914382"/>
                  <a:gd name="connsiteX10" fmla="*/ 1301256 w 1561514"/>
                  <a:gd name="connsiteY10" fmla="*/ 0 h 3914382"/>
                  <a:gd name="connsiteX11" fmla="*/ 1561514 w 1561514"/>
                  <a:gd name="connsiteY11" fmla="*/ 260258 h 3914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561514" h="3914382">
                    <a:moveTo>
                      <a:pt x="1561514" y="260258"/>
                    </a:moveTo>
                    <a:lnTo>
                      <a:pt x="1561514" y="3914382"/>
                    </a:lnTo>
                    <a:lnTo>
                      <a:pt x="1090247" y="3914382"/>
                    </a:lnTo>
                    <a:lnTo>
                      <a:pt x="1083959" y="3852012"/>
                    </a:lnTo>
                    <a:cubicBezTo>
                      <a:pt x="1055100" y="3710983"/>
                      <a:pt x="930318" y="3604895"/>
                      <a:pt x="780757" y="3604895"/>
                    </a:cubicBezTo>
                    <a:cubicBezTo>
                      <a:pt x="631196" y="3604895"/>
                      <a:pt x="506413" y="3710983"/>
                      <a:pt x="477555" y="3852012"/>
                    </a:cubicBezTo>
                    <a:lnTo>
                      <a:pt x="471267" y="3914382"/>
                    </a:lnTo>
                    <a:lnTo>
                      <a:pt x="0" y="3914382"/>
                    </a:lnTo>
                    <a:lnTo>
                      <a:pt x="0" y="260258"/>
                    </a:lnTo>
                    <a:cubicBezTo>
                      <a:pt x="0" y="116521"/>
                      <a:pt x="116521" y="0"/>
                      <a:pt x="260258" y="0"/>
                    </a:cubicBezTo>
                    <a:lnTo>
                      <a:pt x="1301256" y="0"/>
                    </a:lnTo>
                    <a:cubicBezTo>
                      <a:pt x="1444993" y="0"/>
                      <a:pt x="1561514" y="116521"/>
                      <a:pt x="1561514" y="260258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23A6E8"/>
                  </a:gs>
                  <a:gs pos="100000">
                    <a:srgbClr val="0066CC"/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xmlns="" id="{C328BB9E-BA83-4487-A40C-3640C9EA6DB8}"/>
                  </a:ext>
                </a:extLst>
              </p:cNvPr>
              <p:cNvSpPr/>
              <p:nvPr/>
            </p:nvSpPr>
            <p:spPr>
              <a:xfrm rot="16200000">
                <a:off x="2224374" y="-16821"/>
                <a:ext cx="1261403" cy="3674013"/>
              </a:xfrm>
              <a:custGeom>
                <a:avLst/>
                <a:gdLst>
                  <a:gd name="connsiteX0" fmla="*/ 1261403 w 1261403"/>
                  <a:gd name="connsiteY0" fmla="*/ 210238 h 3674013"/>
                  <a:gd name="connsiteX1" fmla="*/ 1261403 w 1261403"/>
                  <a:gd name="connsiteY1" fmla="*/ 3674013 h 3674013"/>
                  <a:gd name="connsiteX2" fmla="*/ 940190 w 1261403"/>
                  <a:gd name="connsiteY2" fmla="*/ 3674013 h 3674013"/>
                  <a:gd name="connsiteX3" fmla="*/ 933902 w 1261403"/>
                  <a:gd name="connsiteY3" fmla="*/ 3611645 h 3674013"/>
                  <a:gd name="connsiteX4" fmla="*/ 630700 w 1261403"/>
                  <a:gd name="connsiteY4" fmla="*/ 3364528 h 3674013"/>
                  <a:gd name="connsiteX5" fmla="*/ 327498 w 1261403"/>
                  <a:gd name="connsiteY5" fmla="*/ 3611645 h 3674013"/>
                  <a:gd name="connsiteX6" fmla="*/ 321211 w 1261403"/>
                  <a:gd name="connsiteY6" fmla="*/ 3674013 h 3674013"/>
                  <a:gd name="connsiteX7" fmla="*/ 0 w 1261403"/>
                  <a:gd name="connsiteY7" fmla="*/ 3674013 h 3674013"/>
                  <a:gd name="connsiteX8" fmla="*/ 0 w 1261403"/>
                  <a:gd name="connsiteY8" fmla="*/ 210238 h 3674013"/>
                  <a:gd name="connsiteX9" fmla="*/ 210238 w 1261403"/>
                  <a:gd name="connsiteY9" fmla="*/ 0 h 3674013"/>
                  <a:gd name="connsiteX10" fmla="*/ 1051165 w 1261403"/>
                  <a:gd name="connsiteY10" fmla="*/ 0 h 3674013"/>
                  <a:gd name="connsiteX11" fmla="*/ 1261403 w 1261403"/>
                  <a:gd name="connsiteY11" fmla="*/ 210238 h 36740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61403" h="3674013">
                    <a:moveTo>
                      <a:pt x="1261403" y="210238"/>
                    </a:moveTo>
                    <a:lnTo>
                      <a:pt x="1261403" y="3674013"/>
                    </a:lnTo>
                    <a:lnTo>
                      <a:pt x="940190" y="3674013"/>
                    </a:lnTo>
                    <a:lnTo>
                      <a:pt x="933902" y="3611645"/>
                    </a:lnTo>
                    <a:cubicBezTo>
                      <a:pt x="905044" y="3470616"/>
                      <a:pt x="780261" y="3364528"/>
                      <a:pt x="630700" y="3364528"/>
                    </a:cubicBezTo>
                    <a:cubicBezTo>
                      <a:pt x="481139" y="3364528"/>
                      <a:pt x="356357" y="3470616"/>
                      <a:pt x="327498" y="3611645"/>
                    </a:cubicBezTo>
                    <a:lnTo>
                      <a:pt x="321211" y="3674013"/>
                    </a:lnTo>
                    <a:lnTo>
                      <a:pt x="0" y="3674013"/>
                    </a:lnTo>
                    <a:lnTo>
                      <a:pt x="0" y="210238"/>
                    </a:lnTo>
                    <a:cubicBezTo>
                      <a:pt x="0" y="94127"/>
                      <a:pt x="94127" y="0"/>
                      <a:pt x="210238" y="0"/>
                    </a:cubicBezTo>
                    <a:lnTo>
                      <a:pt x="1051165" y="0"/>
                    </a:lnTo>
                    <a:cubicBezTo>
                      <a:pt x="1167276" y="0"/>
                      <a:pt x="1261403" y="94127"/>
                      <a:pt x="1261403" y="210238"/>
                    </a:cubicBezTo>
                    <a:close/>
                  </a:path>
                </a:pathLst>
              </a:custGeom>
              <a:solidFill>
                <a:schemeClr val="bg1">
                  <a:alpha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" name="Left Bracket 12">
                <a:extLst>
                  <a:ext uri="{FF2B5EF4-FFF2-40B4-BE49-F238E27FC236}">
                    <a16:creationId xmlns:a16="http://schemas.microsoft.com/office/drawing/2014/main" xmlns="" id="{9A036B36-32C2-451B-BCB8-E0DF87143723}"/>
                  </a:ext>
                </a:extLst>
              </p:cNvPr>
              <p:cNvSpPr/>
              <p:nvPr/>
            </p:nvSpPr>
            <p:spPr>
              <a:xfrm>
                <a:off x="903184" y="1092183"/>
                <a:ext cx="3788898" cy="1434903"/>
              </a:xfrm>
              <a:custGeom>
                <a:avLst/>
                <a:gdLst>
                  <a:gd name="connsiteX0" fmla="*/ 3674013 w 3674013"/>
                  <a:gd name="connsiteY0" fmla="*/ 1434903 h 1434903"/>
                  <a:gd name="connsiteX1" fmla="*/ 0 w 3674013"/>
                  <a:gd name="connsiteY1" fmla="*/ 1392688 h 1434903"/>
                  <a:gd name="connsiteX2" fmla="*/ 0 w 3674013"/>
                  <a:gd name="connsiteY2" fmla="*/ 42215 h 1434903"/>
                  <a:gd name="connsiteX3" fmla="*/ 3674013 w 3674013"/>
                  <a:gd name="connsiteY3" fmla="*/ 0 h 1434903"/>
                  <a:gd name="connsiteX4" fmla="*/ 3674013 w 3674013"/>
                  <a:gd name="connsiteY4" fmla="*/ 1434903 h 1434903"/>
                  <a:gd name="connsiteX0" fmla="*/ 3674013 w 3674013"/>
                  <a:gd name="connsiteY0" fmla="*/ 1434903 h 1434903"/>
                  <a:gd name="connsiteX1" fmla="*/ 0 w 3674013"/>
                  <a:gd name="connsiteY1" fmla="*/ 1392688 h 1434903"/>
                  <a:gd name="connsiteX2" fmla="*/ 0 w 3674013"/>
                  <a:gd name="connsiteY2" fmla="*/ 42215 h 1434903"/>
                  <a:gd name="connsiteX3" fmla="*/ 3674013 w 3674013"/>
                  <a:gd name="connsiteY3" fmla="*/ 0 h 1434903"/>
                  <a:gd name="connsiteX0" fmla="*/ 3674013 w 3674013"/>
                  <a:gd name="connsiteY0" fmla="*/ 1434903 h 1434903"/>
                  <a:gd name="connsiteX1" fmla="*/ 0 w 3674013"/>
                  <a:gd name="connsiteY1" fmla="*/ 1392688 h 1434903"/>
                  <a:gd name="connsiteX2" fmla="*/ 0 w 3674013"/>
                  <a:gd name="connsiteY2" fmla="*/ 42215 h 1434903"/>
                  <a:gd name="connsiteX3" fmla="*/ 3674013 w 3674013"/>
                  <a:gd name="connsiteY3" fmla="*/ 0 h 1434903"/>
                  <a:gd name="connsiteX4" fmla="*/ 3674013 w 3674013"/>
                  <a:gd name="connsiteY4" fmla="*/ 1434903 h 1434903"/>
                  <a:gd name="connsiteX0" fmla="*/ 3674013 w 3674013"/>
                  <a:gd name="connsiteY0" fmla="*/ 1434903 h 1434903"/>
                  <a:gd name="connsiteX1" fmla="*/ 0 w 3674013"/>
                  <a:gd name="connsiteY1" fmla="*/ 1392688 h 1434903"/>
                  <a:gd name="connsiteX2" fmla="*/ 0 w 3674013"/>
                  <a:gd name="connsiteY2" fmla="*/ 42215 h 1434903"/>
                  <a:gd name="connsiteX3" fmla="*/ 3674013 w 3674013"/>
                  <a:gd name="connsiteY3" fmla="*/ 0 h 1434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74013" h="1434903" stroke="0" extrusionOk="0">
                    <a:moveTo>
                      <a:pt x="3674013" y="1434903"/>
                    </a:moveTo>
                    <a:cubicBezTo>
                      <a:pt x="1644912" y="1434903"/>
                      <a:pt x="0" y="1416003"/>
                      <a:pt x="0" y="1392688"/>
                    </a:cubicBezTo>
                    <a:lnTo>
                      <a:pt x="0" y="42215"/>
                    </a:lnTo>
                    <a:cubicBezTo>
                      <a:pt x="0" y="18900"/>
                      <a:pt x="1644912" y="0"/>
                      <a:pt x="3674013" y="0"/>
                    </a:cubicBezTo>
                    <a:lnTo>
                      <a:pt x="3674013" y="1434903"/>
                    </a:lnTo>
                    <a:close/>
                  </a:path>
                  <a:path w="3674013" h="1434903" fill="none">
                    <a:moveTo>
                      <a:pt x="3674013" y="1434903"/>
                    </a:moveTo>
                    <a:cubicBezTo>
                      <a:pt x="1644912" y="1434903"/>
                      <a:pt x="0" y="1416003"/>
                      <a:pt x="0" y="1392688"/>
                    </a:cubicBezTo>
                    <a:lnTo>
                      <a:pt x="0" y="42215"/>
                    </a:lnTo>
                    <a:cubicBezTo>
                      <a:pt x="0" y="18900"/>
                      <a:pt x="1644912" y="0"/>
                      <a:pt x="3674013" y="0"/>
                    </a:cubicBezTo>
                  </a:path>
                </a:pathLst>
              </a:custGeom>
              <a:ln w="9525">
                <a:solidFill>
                  <a:schemeClr val="bg1">
                    <a:lumMod val="9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xmlns="" id="{936A1819-B2E6-4463-837D-56D1EEC9E752}"/>
                  </a:ext>
                </a:extLst>
              </p:cNvPr>
              <p:cNvSpPr txBox="1"/>
              <p:nvPr/>
            </p:nvSpPr>
            <p:spPr>
              <a:xfrm>
                <a:off x="1050138" y="1440843"/>
                <a:ext cx="3189445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 b="1" dirty="0">
                    <a:solidFill>
                      <a:schemeClr val="bg1"/>
                    </a:solidFill>
                    <a:latin typeface="Tw Cen MT" panose="020B0602020104020603" pitchFamily="34" charset="0"/>
                  </a:rPr>
                  <a:t>INVESTORS</a:t>
                </a:r>
              </a:p>
            </p:txBody>
          </p:sp>
        </p:grpSp>
      </p:grpSp>
      <p:sp>
        <p:nvSpPr>
          <p:cNvPr id="64" name="Rectangle 63">
            <a:extLst>
              <a:ext uri="{FF2B5EF4-FFF2-40B4-BE49-F238E27FC236}">
                <a16:creationId xmlns:a16="http://schemas.microsoft.com/office/drawing/2014/main" xmlns="" id="{166CA381-B8E9-4260-9D4F-654D8D7073F3}"/>
              </a:ext>
            </a:extLst>
          </p:cNvPr>
          <p:cNvSpPr/>
          <p:nvPr/>
        </p:nvSpPr>
        <p:spPr>
          <a:xfrm rot="439804">
            <a:off x="5433961" y="3679174"/>
            <a:ext cx="3869635" cy="1020417"/>
          </a:xfrm>
          <a:prstGeom prst="rect">
            <a:avLst/>
          </a:prstGeom>
          <a:gradFill flip="none" rotWithShape="1">
            <a:gsLst>
              <a:gs pos="0">
                <a:srgbClr val="E6E7E9">
                  <a:alpha val="0"/>
                </a:srgbClr>
              </a:gs>
              <a:gs pos="100000">
                <a:schemeClr val="tx1">
                  <a:alpha val="45000"/>
                </a:schemeClr>
              </a:gs>
            </a:gsLst>
            <a:lin ang="2700000" scaled="1"/>
            <a:tileRect/>
          </a:gradFill>
          <a:ln>
            <a:noFill/>
          </a:ln>
          <a:effectLst>
            <a:softEdge rad="165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xmlns="" id="{B4722E80-26B1-49A7-A77F-B1A779C192A3}"/>
              </a:ext>
            </a:extLst>
          </p:cNvPr>
          <p:cNvGrpSpPr/>
          <p:nvPr/>
        </p:nvGrpSpPr>
        <p:grpSpPr>
          <a:xfrm>
            <a:off x="2113369" y="3235257"/>
            <a:ext cx="3914383" cy="1226820"/>
            <a:chOff x="5413659" y="1364860"/>
            <a:chExt cx="3914383" cy="1226820"/>
          </a:xfrm>
        </p:grpSpPr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xmlns="" id="{3361FB6E-41F6-46EC-95A6-2BA02F153227}"/>
                </a:ext>
              </a:extLst>
            </p:cNvPr>
            <p:cNvGrpSpPr/>
            <p:nvPr/>
          </p:nvGrpSpPr>
          <p:grpSpPr>
            <a:xfrm>
              <a:off x="5413659" y="1364860"/>
              <a:ext cx="3914383" cy="1226820"/>
              <a:chOff x="3119461" y="2798299"/>
              <a:chExt cx="3914383" cy="1226820"/>
            </a:xfrm>
          </p:grpSpPr>
          <p:sp>
            <p:nvSpPr>
              <p:cNvPr id="70" name="Rectangle: Top Corners Rounded 69">
                <a:extLst>
                  <a:ext uri="{FF2B5EF4-FFF2-40B4-BE49-F238E27FC236}">
                    <a16:creationId xmlns:a16="http://schemas.microsoft.com/office/drawing/2014/main" xmlns="" id="{1CD8C1E3-BC7F-4186-82CA-C3C9C095A4B3}"/>
                  </a:ext>
                </a:extLst>
              </p:cNvPr>
              <p:cNvSpPr/>
              <p:nvPr/>
            </p:nvSpPr>
            <p:spPr>
              <a:xfrm rot="5400000">
                <a:off x="4469981" y="1447779"/>
                <a:ext cx="1213343" cy="3914383"/>
              </a:xfrm>
              <a:prstGeom prst="round2Same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xmlns="" id="{CA27B471-0242-4767-BD3A-CB39421E7FE6}"/>
                  </a:ext>
                </a:extLst>
              </p:cNvPr>
              <p:cNvSpPr/>
              <p:nvPr/>
            </p:nvSpPr>
            <p:spPr>
              <a:xfrm rot="5400000">
                <a:off x="6200922" y="3192198"/>
                <a:ext cx="1213343" cy="452500"/>
              </a:xfrm>
              <a:custGeom>
                <a:avLst/>
                <a:gdLst>
                  <a:gd name="connsiteX0" fmla="*/ 0 w 1213343"/>
                  <a:gd name="connsiteY0" fmla="*/ 452500 h 452500"/>
                  <a:gd name="connsiteX1" fmla="*/ 0 w 1213343"/>
                  <a:gd name="connsiteY1" fmla="*/ 202228 h 452500"/>
                  <a:gd name="connsiteX2" fmla="*/ 202228 w 1213343"/>
                  <a:gd name="connsiteY2" fmla="*/ 0 h 452500"/>
                  <a:gd name="connsiteX3" fmla="*/ 1011115 w 1213343"/>
                  <a:gd name="connsiteY3" fmla="*/ 0 h 452500"/>
                  <a:gd name="connsiteX4" fmla="*/ 1213343 w 1213343"/>
                  <a:gd name="connsiteY4" fmla="*/ 202228 h 452500"/>
                  <a:gd name="connsiteX5" fmla="*/ 1213343 w 1213343"/>
                  <a:gd name="connsiteY5" fmla="*/ 452500 h 452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13343" h="452500">
                    <a:moveTo>
                      <a:pt x="0" y="452500"/>
                    </a:moveTo>
                    <a:lnTo>
                      <a:pt x="0" y="202228"/>
                    </a:lnTo>
                    <a:cubicBezTo>
                      <a:pt x="0" y="90541"/>
                      <a:pt x="90541" y="0"/>
                      <a:pt x="202228" y="0"/>
                    </a:cubicBezTo>
                    <a:lnTo>
                      <a:pt x="1011115" y="0"/>
                    </a:lnTo>
                    <a:cubicBezTo>
                      <a:pt x="1122802" y="0"/>
                      <a:pt x="1213343" y="90541"/>
                      <a:pt x="1213343" y="202228"/>
                    </a:cubicBezTo>
                    <a:lnTo>
                      <a:pt x="1213343" y="452500"/>
                    </a:lnTo>
                    <a:close/>
                  </a:path>
                </a:pathLst>
              </a:custGeom>
              <a:solidFill>
                <a:srgbClr val="9933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xmlns="" id="{ACFD994F-F7C6-4492-9FDB-2BCAC456E34E}"/>
                </a:ext>
              </a:extLst>
            </p:cNvPr>
            <p:cNvSpPr txBox="1"/>
            <p:nvPr/>
          </p:nvSpPr>
          <p:spPr>
            <a:xfrm>
              <a:off x="8875868" y="1642793"/>
              <a:ext cx="44275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2</a:t>
              </a: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xmlns="" id="{B1E484E2-4DF0-4768-8403-F3409737270D}"/>
                </a:ext>
              </a:extLst>
            </p:cNvPr>
            <p:cNvSpPr txBox="1"/>
            <p:nvPr/>
          </p:nvSpPr>
          <p:spPr>
            <a:xfrm>
              <a:off x="5785100" y="1501518"/>
              <a:ext cx="301048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993366"/>
                  </a:solidFill>
                  <a:latin typeface="Century Gothic" panose="020B0502020202020204" pitchFamily="34" charset="0"/>
                </a:rPr>
                <a:t>Each Investor Contributes 10,00,000 BDT.</a:t>
              </a:r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xmlns="" id="{CDEF8D35-7E1B-43A4-B2CA-1397FC63EDF8}"/>
              </a:ext>
            </a:extLst>
          </p:cNvPr>
          <p:cNvGrpSpPr/>
          <p:nvPr/>
        </p:nvGrpSpPr>
        <p:grpSpPr>
          <a:xfrm>
            <a:off x="1978347" y="2978803"/>
            <a:ext cx="4160794" cy="1634406"/>
            <a:chOff x="1527771" y="2633707"/>
            <a:chExt cx="4160794" cy="1634406"/>
          </a:xfrm>
        </p:grpSpPr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xmlns="" id="{7B3EAE41-2551-4588-850C-7D16A3944F61}"/>
                </a:ext>
              </a:extLst>
            </p:cNvPr>
            <p:cNvSpPr/>
            <p:nvPr/>
          </p:nvSpPr>
          <p:spPr>
            <a:xfrm rot="16200000">
              <a:off x="4522709" y="3029364"/>
              <a:ext cx="1561514" cy="770199"/>
            </a:xfrm>
            <a:custGeom>
              <a:avLst/>
              <a:gdLst>
                <a:gd name="connsiteX0" fmla="*/ 1561514 w 1561514"/>
                <a:gd name="connsiteY0" fmla="*/ 0 h 641295"/>
                <a:gd name="connsiteX1" fmla="*/ 1561514 w 1561514"/>
                <a:gd name="connsiteY1" fmla="*/ 641295 h 641295"/>
                <a:gd name="connsiteX2" fmla="*/ 1090247 w 1561514"/>
                <a:gd name="connsiteY2" fmla="*/ 641295 h 641295"/>
                <a:gd name="connsiteX3" fmla="*/ 1083959 w 1561514"/>
                <a:gd name="connsiteY3" fmla="*/ 578925 h 641295"/>
                <a:gd name="connsiteX4" fmla="*/ 780757 w 1561514"/>
                <a:gd name="connsiteY4" fmla="*/ 331808 h 641295"/>
                <a:gd name="connsiteX5" fmla="*/ 477555 w 1561514"/>
                <a:gd name="connsiteY5" fmla="*/ 578925 h 641295"/>
                <a:gd name="connsiteX6" fmla="*/ 471267 w 1561514"/>
                <a:gd name="connsiteY6" fmla="*/ 641295 h 641295"/>
                <a:gd name="connsiteX7" fmla="*/ 0 w 1561514"/>
                <a:gd name="connsiteY7" fmla="*/ 641295 h 641295"/>
                <a:gd name="connsiteX8" fmla="*/ 0 w 1561514"/>
                <a:gd name="connsiteY8" fmla="*/ 0 h 6412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61514" h="641295">
                  <a:moveTo>
                    <a:pt x="1561514" y="0"/>
                  </a:moveTo>
                  <a:lnTo>
                    <a:pt x="1561514" y="641295"/>
                  </a:lnTo>
                  <a:lnTo>
                    <a:pt x="1090247" y="641295"/>
                  </a:lnTo>
                  <a:lnTo>
                    <a:pt x="1083959" y="578925"/>
                  </a:lnTo>
                  <a:cubicBezTo>
                    <a:pt x="1055100" y="437896"/>
                    <a:pt x="930318" y="331808"/>
                    <a:pt x="780757" y="331808"/>
                  </a:cubicBezTo>
                  <a:cubicBezTo>
                    <a:pt x="631196" y="331808"/>
                    <a:pt x="506413" y="437896"/>
                    <a:pt x="477555" y="578925"/>
                  </a:cubicBezTo>
                  <a:lnTo>
                    <a:pt x="471267" y="641295"/>
                  </a:lnTo>
                  <a:lnTo>
                    <a:pt x="0" y="6412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alpha val="22000"/>
              </a:schemeClr>
            </a:solidFill>
            <a:ln>
              <a:noFill/>
            </a:ln>
            <a:effectLst>
              <a:softEdge rad="101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xmlns="" id="{14FEB18D-2DA9-4579-A199-163B41060B92}"/>
                </a:ext>
              </a:extLst>
            </p:cNvPr>
            <p:cNvGrpSpPr/>
            <p:nvPr/>
          </p:nvGrpSpPr>
          <p:grpSpPr>
            <a:xfrm>
              <a:off x="1527771" y="2706599"/>
              <a:ext cx="3914382" cy="1561514"/>
              <a:chOff x="777702" y="1039430"/>
              <a:chExt cx="3914382" cy="1561514"/>
            </a:xfrm>
          </p:grpSpPr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xmlns="" id="{03FB26B7-FE60-4082-9BAE-A98F8A0DE121}"/>
                  </a:ext>
                </a:extLst>
              </p:cNvPr>
              <p:cNvSpPr/>
              <p:nvPr/>
            </p:nvSpPr>
            <p:spPr>
              <a:xfrm rot="16200000">
                <a:off x="1954136" y="-137004"/>
                <a:ext cx="1561514" cy="3914382"/>
              </a:xfrm>
              <a:custGeom>
                <a:avLst/>
                <a:gdLst>
                  <a:gd name="connsiteX0" fmla="*/ 1561514 w 1561514"/>
                  <a:gd name="connsiteY0" fmla="*/ 260258 h 3914382"/>
                  <a:gd name="connsiteX1" fmla="*/ 1561514 w 1561514"/>
                  <a:gd name="connsiteY1" fmla="*/ 3914382 h 3914382"/>
                  <a:gd name="connsiteX2" fmla="*/ 1090247 w 1561514"/>
                  <a:gd name="connsiteY2" fmla="*/ 3914382 h 3914382"/>
                  <a:gd name="connsiteX3" fmla="*/ 1083959 w 1561514"/>
                  <a:gd name="connsiteY3" fmla="*/ 3852012 h 3914382"/>
                  <a:gd name="connsiteX4" fmla="*/ 780757 w 1561514"/>
                  <a:gd name="connsiteY4" fmla="*/ 3604895 h 3914382"/>
                  <a:gd name="connsiteX5" fmla="*/ 477555 w 1561514"/>
                  <a:gd name="connsiteY5" fmla="*/ 3852012 h 3914382"/>
                  <a:gd name="connsiteX6" fmla="*/ 471267 w 1561514"/>
                  <a:gd name="connsiteY6" fmla="*/ 3914382 h 3914382"/>
                  <a:gd name="connsiteX7" fmla="*/ 0 w 1561514"/>
                  <a:gd name="connsiteY7" fmla="*/ 3914382 h 3914382"/>
                  <a:gd name="connsiteX8" fmla="*/ 0 w 1561514"/>
                  <a:gd name="connsiteY8" fmla="*/ 260258 h 3914382"/>
                  <a:gd name="connsiteX9" fmla="*/ 260258 w 1561514"/>
                  <a:gd name="connsiteY9" fmla="*/ 0 h 3914382"/>
                  <a:gd name="connsiteX10" fmla="*/ 1301256 w 1561514"/>
                  <a:gd name="connsiteY10" fmla="*/ 0 h 3914382"/>
                  <a:gd name="connsiteX11" fmla="*/ 1561514 w 1561514"/>
                  <a:gd name="connsiteY11" fmla="*/ 260258 h 3914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561514" h="3914382">
                    <a:moveTo>
                      <a:pt x="1561514" y="260258"/>
                    </a:moveTo>
                    <a:lnTo>
                      <a:pt x="1561514" y="3914382"/>
                    </a:lnTo>
                    <a:lnTo>
                      <a:pt x="1090247" y="3914382"/>
                    </a:lnTo>
                    <a:lnTo>
                      <a:pt x="1083959" y="3852012"/>
                    </a:lnTo>
                    <a:cubicBezTo>
                      <a:pt x="1055100" y="3710983"/>
                      <a:pt x="930318" y="3604895"/>
                      <a:pt x="780757" y="3604895"/>
                    </a:cubicBezTo>
                    <a:cubicBezTo>
                      <a:pt x="631196" y="3604895"/>
                      <a:pt x="506413" y="3710983"/>
                      <a:pt x="477555" y="3852012"/>
                    </a:cubicBezTo>
                    <a:lnTo>
                      <a:pt x="471267" y="3914382"/>
                    </a:lnTo>
                    <a:lnTo>
                      <a:pt x="0" y="3914382"/>
                    </a:lnTo>
                    <a:lnTo>
                      <a:pt x="0" y="260258"/>
                    </a:lnTo>
                    <a:cubicBezTo>
                      <a:pt x="0" y="116521"/>
                      <a:pt x="116521" y="0"/>
                      <a:pt x="260258" y="0"/>
                    </a:cubicBezTo>
                    <a:lnTo>
                      <a:pt x="1301256" y="0"/>
                    </a:lnTo>
                    <a:cubicBezTo>
                      <a:pt x="1444993" y="0"/>
                      <a:pt x="1561514" y="116521"/>
                      <a:pt x="1561514" y="260258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CC00CC"/>
                  </a:gs>
                  <a:gs pos="100000">
                    <a:srgbClr val="993366"/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xmlns="" id="{279BCFAA-DF5B-4918-A3B0-071160549DAA}"/>
                  </a:ext>
                </a:extLst>
              </p:cNvPr>
              <p:cNvSpPr/>
              <p:nvPr/>
            </p:nvSpPr>
            <p:spPr>
              <a:xfrm rot="16200000">
                <a:off x="2224374" y="-16821"/>
                <a:ext cx="1261403" cy="3674013"/>
              </a:xfrm>
              <a:custGeom>
                <a:avLst/>
                <a:gdLst>
                  <a:gd name="connsiteX0" fmla="*/ 1261403 w 1261403"/>
                  <a:gd name="connsiteY0" fmla="*/ 210238 h 3674013"/>
                  <a:gd name="connsiteX1" fmla="*/ 1261403 w 1261403"/>
                  <a:gd name="connsiteY1" fmla="*/ 3674013 h 3674013"/>
                  <a:gd name="connsiteX2" fmla="*/ 940190 w 1261403"/>
                  <a:gd name="connsiteY2" fmla="*/ 3674013 h 3674013"/>
                  <a:gd name="connsiteX3" fmla="*/ 933902 w 1261403"/>
                  <a:gd name="connsiteY3" fmla="*/ 3611645 h 3674013"/>
                  <a:gd name="connsiteX4" fmla="*/ 630700 w 1261403"/>
                  <a:gd name="connsiteY4" fmla="*/ 3364528 h 3674013"/>
                  <a:gd name="connsiteX5" fmla="*/ 327498 w 1261403"/>
                  <a:gd name="connsiteY5" fmla="*/ 3611645 h 3674013"/>
                  <a:gd name="connsiteX6" fmla="*/ 321211 w 1261403"/>
                  <a:gd name="connsiteY6" fmla="*/ 3674013 h 3674013"/>
                  <a:gd name="connsiteX7" fmla="*/ 0 w 1261403"/>
                  <a:gd name="connsiteY7" fmla="*/ 3674013 h 3674013"/>
                  <a:gd name="connsiteX8" fmla="*/ 0 w 1261403"/>
                  <a:gd name="connsiteY8" fmla="*/ 210238 h 3674013"/>
                  <a:gd name="connsiteX9" fmla="*/ 210238 w 1261403"/>
                  <a:gd name="connsiteY9" fmla="*/ 0 h 3674013"/>
                  <a:gd name="connsiteX10" fmla="*/ 1051165 w 1261403"/>
                  <a:gd name="connsiteY10" fmla="*/ 0 h 3674013"/>
                  <a:gd name="connsiteX11" fmla="*/ 1261403 w 1261403"/>
                  <a:gd name="connsiteY11" fmla="*/ 210238 h 36740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61403" h="3674013">
                    <a:moveTo>
                      <a:pt x="1261403" y="210238"/>
                    </a:moveTo>
                    <a:lnTo>
                      <a:pt x="1261403" y="3674013"/>
                    </a:lnTo>
                    <a:lnTo>
                      <a:pt x="940190" y="3674013"/>
                    </a:lnTo>
                    <a:lnTo>
                      <a:pt x="933902" y="3611645"/>
                    </a:lnTo>
                    <a:cubicBezTo>
                      <a:pt x="905044" y="3470616"/>
                      <a:pt x="780261" y="3364528"/>
                      <a:pt x="630700" y="3364528"/>
                    </a:cubicBezTo>
                    <a:cubicBezTo>
                      <a:pt x="481139" y="3364528"/>
                      <a:pt x="356357" y="3470616"/>
                      <a:pt x="327498" y="3611645"/>
                    </a:cubicBezTo>
                    <a:lnTo>
                      <a:pt x="321211" y="3674013"/>
                    </a:lnTo>
                    <a:lnTo>
                      <a:pt x="0" y="3674013"/>
                    </a:lnTo>
                    <a:lnTo>
                      <a:pt x="0" y="210238"/>
                    </a:lnTo>
                    <a:cubicBezTo>
                      <a:pt x="0" y="94127"/>
                      <a:pt x="94127" y="0"/>
                      <a:pt x="210238" y="0"/>
                    </a:cubicBezTo>
                    <a:lnTo>
                      <a:pt x="1051165" y="0"/>
                    </a:lnTo>
                    <a:cubicBezTo>
                      <a:pt x="1167276" y="0"/>
                      <a:pt x="1261403" y="94127"/>
                      <a:pt x="1261403" y="210238"/>
                    </a:cubicBezTo>
                    <a:close/>
                  </a:path>
                </a:pathLst>
              </a:custGeom>
              <a:solidFill>
                <a:schemeClr val="bg1">
                  <a:alpha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6" name="Left Bracket 12">
                <a:extLst>
                  <a:ext uri="{FF2B5EF4-FFF2-40B4-BE49-F238E27FC236}">
                    <a16:creationId xmlns:a16="http://schemas.microsoft.com/office/drawing/2014/main" xmlns="" id="{2C82CF0E-9D91-4A35-B4E7-AB34EA508F62}"/>
                  </a:ext>
                </a:extLst>
              </p:cNvPr>
              <p:cNvSpPr/>
              <p:nvPr/>
            </p:nvSpPr>
            <p:spPr>
              <a:xfrm>
                <a:off x="903184" y="1092183"/>
                <a:ext cx="3788898" cy="1434903"/>
              </a:xfrm>
              <a:custGeom>
                <a:avLst/>
                <a:gdLst>
                  <a:gd name="connsiteX0" fmla="*/ 3674013 w 3674013"/>
                  <a:gd name="connsiteY0" fmla="*/ 1434903 h 1434903"/>
                  <a:gd name="connsiteX1" fmla="*/ 0 w 3674013"/>
                  <a:gd name="connsiteY1" fmla="*/ 1392688 h 1434903"/>
                  <a:gd name="connsiteX2" fmla="*/ 0 w 3674013"/>
                  <a:gd name="connsiteY2" fmla="*/ 42215 h 1434903"/>
                  <a:gd name="connsiteX3" fmla="*/ 3674013 w 3674013"/>
                  <a:gd name="connsiteY3" fmla="*/ 0 h 1434903"/>
                  <a:gd name="connsiteX4" fmla="*/ 3674013 w 3674013"/>
                  <a:gd name="connsiteY4" fmla="*/ 1434903 h 1434903"/>
                  <a:gd name="connsiteX0" fmla="*/ 3674013 w 3674013"/>
                  <a:gd name="connsiteY0" fmla="*/ 1434903 h 1434903"/>
                  <a:gd name="connsiteX1" fmla="*/ 0 w 3674013"/>
                  <a:gd name="connsiteY1" fmla="*/ 1392688 h 1434903"/>
                  <a:gd name="connsiteX2" fmla="*/ 0 w 3674013"/>
                  <a:gd name="connsiteY2" fmla="*/ 42215 h 1434903"/>
                  <a:gd name="connsiteX3" fmla="*/ 3674013 w 3674013"/>
                  <a:gd name="connsiteY3" fmla="*/ 0 h 1434903"/>
                  <a:gd name="connsiteX0" fmla="*/ 3674013 w 3674013"/>
                  <a:gd name="connsiteY0" fmla="*/ 1434903 h 1434903"/>
                  <a:gd name="connsiteX1" fmla="*/ 0 w 3674013"/>
                  <a:gd name="connsiteY1" fmla="*/ 1392688 h 1434903"/>
                  <a:gd name="connsiteX2" fmla="*/ 0 w 3674013"/>
                  <a:gd name="connsiteY2" fmla="*/ 42215 h 1434903"/>
                  <a:gd name="connsiteX3" fmla="*/ 3674013 w 3674013"/>
                  <a:gd name="connsiteY3" fmla="*/ 0 h 1434903"/>
                  <a:gd name="connsiteX4" fmla="*/ 3674013 w 3674013"/>
                  <a:gd name="connsiteY4" fmla="*/ 1434903 h 1434903"/>
                  <a:gd name="connsiteX0" fmla="*/ 3674013 w 3674013"/>
                  <a:gd name="connsiteY0" fmla="*/ 1434903 h 1434903"/>
                  <a:gd name="connsiteX1" fmla="*/ 0 w 3674013"/>
                  <a:gd name="connsiteY1" fmla="*/ 1392688 h 1434903"/>
                  <a:gd name="connsiteX2" fmla="*/ 0 w 3674013"/>
                  <a:gd name="connsiteY2" fmla="*/ 42215 h 1434903"/>
                  <a:gd name="connsiteX3" fmla="*/ 3674013 w 3674013"/>
                  <a:gd name="connsiteY3" fmla="*/ 0 h 1434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74013" h="1434903" stroke="0" extrusionOk="0">
                    <a:moveTo>
                      <a:pt x="3674013" y="1434903"/>
                    </a:moveTo>
                    <a:cubicBezTo>
                      <a:pt x="1644912" y="1434903"/>
                      <a:pt x="0" y="1416003"/>
                      <a:pt x="0" y="1392688"/>
                    </a:cubicBezTo>
                    <a:lnTo>
                      <a:pt x="0" y="42215"/>
                    </a:lnTo>
                    <a:cubicBezTo>
                      <a:pt x="0" y="18900"/>
                      <a:pt x="1644912" y="0"/>
                      <a:pt x="3674013" y="0"/>
                    </a:cubicBezTo>
                    <a:lnTo>
                      <a:pt x="3674013" y="1434903"/>
                    </a:lnTo>
                    <a:close/>
                  </a:path>
                  <a:path w="3674013" h="1434903" fill="none">
                    <a:moveTo>
                      <a:pt x="3674013" y="1434903"/>
                    </a:moveTo>
                    <a:cubicBezTo>
                      <a:pt x="1644912" y="1434903"/>
                      <a:pt x="0" y="1416003"/>
                      <a:pt x="0" y="1392688"/>
                    </a:cubicBezTo>
                    <a:lnTo>
                      <a:pt x="0" y="42215"/>
                    </a:lnTo>
                    <a:cubicBezTo>
                      <a:pt x="0" y="18900"/>
                      <a:pt x="1644912" y="0"/>
                      <a:pt x="3674013" y="0"/>
                    </a:cubicBezTo>
                  </a:path>
                </a:pathLst>
              </a:custGeom>
              <a:ln w="9525">
                <a:solidFill>
                  <a:schemeClr val="bg1">
                    <a:lumMod val="9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xmlns="" id="{D791129D-41F0-4553-AC72-93C09870C7F9}"/>
                  </a:ext>
                </a:extLst>
              </p:cNvPr>
              <p:cNvSpPr txBox="1"/>
              <p:nvPr/>
            </p:nvSpPr>
            <p:spPr>
              <a:xfrm>
                <a:off x="1074544" y="1204220"/>
                <a:ext cx="3189445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b="1" dirty="0">
                    <a:solidFill>
                      <a:schemeClr val="bg1"/>
                    </a:solidFill>
                    <a:latin typeface="Tw Cen MT" panose="020B0602020104020603" pitchFamily="34" charset="0"/>
                  </a:rPr>
                  <a:t>EACH INVESTMENT</a:t>
                </a:r>
              </a:p>
            </p:txBody>
          </p:sp>
        </p:grpSp>
      </p:grpSp>
      <p:sp>
        <p:nvSpPr>
          <p:cNvPr id="78" name="Rectangle 77">
            <a:extLst>
              <a:ext uri="{FF2B5EF4-FFF2-40B4-BE49-F238E27FC236}">
                <a16:creationId xmlns:a16="http://schemas.microsoft.com/office/drawing/2014/main" xmlns="" id="{F7318AE7-9B6B-426D-8559-847D5C4065A1}"/>
              </a:ext>
            </a:extLst>
          </p:cNvPr>
          <p:cNvSpPr/>
          <p:nvPr/>
        </p:nvSpPr>
        <p:spPr>
          <a:xfrm rot="439804">
            <a:off x="5433961" y="5585559"/>
            <a:ext cx="3869635" cy="1020417"/>
          </a:xfrm>
          <a:prstGeom prst="rect">
            <a:avLst/>
          </a:prstGeom>
          <a:gradFill flip="none" rotWithShape="1">
            <a:gsLst>
              <a:gs pos="0">
                <a:srgbClr val="E6E7E9">
                  <a:alpha val="0"/>
                </a:srgbClr>
              </a:gs>
              <a:gs pos="100000">
                <a:schemeClr val="tx1">
                  <a:alpha val="45000"/>
                </a:schemeClr>
              </a:gs>
            </a:gsLst>
            <a:lin ang="2700000" scaled="1"/>
            <a:tileRect/>
          </a:gradFill>
          <a:ln>
            <a:noFill/>
          </a:ln>
          <a:effectLst>
            <a:softEdge rad="165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xmlns="" id="{637FF8BE-A26E-4F5D-8B48-CDEADC51BDC7}"/>
              </a:ext>
            </a:extLst>
          </p:cNvPr>
          <p:cNvGrpSpPr/>
          <p:nvPr/>
        </p:nvGrpSpPr>
        <p:grpSpPr>
          <a:xfrm>
            <a:off x="2101441" y="5025861"/>
            <a:ext cx="3914383" cy="1226820"/>
            <a:chOff x="5413659" y="1364860"/>
            <a:chExt cx="3914383" cy="1226820"/>
          </a:xfrm>
        </p:grpSpPr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xmlns="" id="{7602462C-0718-4C8B-AD8C-37935779043A}"/>
                </a:ext>
              </a:extLst>
            </p:cNvPr>
            <p:cNvGrpSpPr/>
            <p:nvPr/>
          </p:nvGrpSpPr>
          <p:grpSpPr>
            <a:xfrm>
              <a:off x="5413659" y="1364860"/>
              <a:ext cx="3914383" cy="1226820"/>
              <a:chOff x="3119461" y="2798299"/>
              <a:chExt cx="3914383" cy="1226820"/>
            </a:xfrm>
          </p:grpSpPr>
          <p:sp>
            <p:nvSpPr>
              <p:cNvPr id="84" name="Rectangle: Top Corners Rounded 83">
                <a:extLst>
                  <a:ext uri="{FF2B5EF4-FFF2-40B4-BE49-F238E27FC236}">
                    <a16:creationId xmlns:a16="http://schemas.microsoft.com/office/drawing/2014/main" xmlns="" id="{921145F7-DD54-4B8E-B47A-C55E4EFF5D3B}"/>
                  </a:ext>
                </a:extLst>
              </p:cNvPr>
              <p:cNvSpPr/>
              <p:nvPr/>
            </p:nvSpPr>
            <p:spPr>
              <a:xfrm rot="5400000">
                <a:off x="4469981" y="1447779"/>
                <a:ext cx="1213343" cy="3914383"/>
              </a:xfrm>
              <a:prstGeom prst="round2Same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xmlns="" id="{6B051CC9-FF3F-4128-922F-B844268E8483}"/>
                  </a:ext>
                </a:extLst>
              </p:cNvPr>
              <p:cNvSpPr/>
              <p:nvPr/>
            </p:nvSpPr>
            <p:spPr>
              <a:xfrm rot="5400000">
                <a:off x="6200922" y="3192198"/>
                <a:ext cx="1213343" cy="452500"/>
              </a:xfrm>
              <a:custGeom>
                <a:avLst/>
                <a:gdLst>
                  <a:gd name="connsiteX0" fmla="*/ 0 w 1213343"/>
                  <a:gd name="connsiteY0" fmla="*/ 452500 h 452500"/>
                  <a:gd name="connsiteX1" fmla="*/ 0 w 1213343"/>
                  <a:gd name="connsiteY1" fmla="*/ 202228 h 452500"/>
                  <a:gd name="connsiteX2" fmla="*/ 202228 w 1213343"/>
                  <a:gd name="connsiteY2" fmla="*/ 0 h 452500"/>
                  <a:gd name="connsiteX3" fmla="*/ 1011115 w 1213343"/>
                  <a:gd name="connsiteY3" fmla="*/ 0 h 452500"/>
                  <a:gd name="connsiteX4" fmla="*/ 1213343 w 1213343"/>
                  <a:gd name="connsiteY4" fmla="*/ 202228 h 452500"/>
                  <a:gd name="connsiteX5" fmla="*/ 1213343 w 1213343"/>
                  <a:gd name="connsiteY5" fmla="*/ 452500 h 452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13343" h="452500">
                    <a:moveTo>
                      <a:pt x="0" y="452500"/>
                    </a:moveTo>
                    <a:lnTo>
                      <a:pt x="0" y="202228"/>
                    </a:lnTo>
                    <a:cubicBezTo>
                      <a:pt x="0" y="90541"/>
                      <a:pt x="90541" y="0"/>
                      <a:pt x="202228" y="0"/>
                    </a:cubicBezTo>
                    <a:lnTo>
                      <a:pt x="1011115" y="0"/>
                    </a:lnTo>
                    <a:cubicBezTo>
                      <a:pt x="1122802" y="0"/>
                      <a:pt x="1213343" y="90541"/>
                      <a:pt x="1213343" y="202228"/>
                    </a:cubicBezTo>
                    <a:lnTo>
                      <a:pt x="1213343" y="452500"/>
                    </a:lnTo>
                    <a:close/>
                  </a:path>
                </a:pathLst>
              </a:custGeom>
              <a:solidFill>
                <a:srgbClr val="FF99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xmlns="" id="{46D10031-27B3-4C49-98B3-5B12E260223A}"/>
                </a:ext>
              </a:extLst>
            </p:cNvPr>
            <p:cNvSpPr txBox="1"/>
            <p:nvPr/>
          </p:nvSpPr>
          <p:spPr>
            <a:xfrm>
              <a:off x="8875868" y="1642793"/>
              <a:ext cx="44275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3</a:t>
              </a:r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xmlns="" id="{41561AE9-FE7C-4656-93CC-826AA86047A4}"/>
                </a:ext>
              </a:extLst>
            </p:cNvPr>
            <p:cNvSpPr txBox="1"/>
            <p:nvPr/>
          </p:nvSpPr>
          <p:spPr>
            <a:xfrm>
              <a:off x="5952915" y="1468327"/>
              <a:ext cx="301048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FF9900"/>
                  </a:solidFill>
                  <a:latin typeface="Century Gothic" panose="020B0502020202020204" pitchFamily="34" charset="0"/>
                </a:rPr>
                <a:t>Each Investor will Get</a:t>
              </a:r>
            </a:p>
            <a:p>
              <a:pPr algn="ctr"/>
              <a:r>
                <a:rPr lang="en-US" sz="2000" b="1" dirty="0">
                  <a:solidFill>
                    <a:srgbClr val="FF9900"/>
                  </a:solidFill>
                  <a:latin typeface="Century Gothic" panose="020B0502020202020204" pitchFamily="34" charset="0"/>
                </a:rPr>
                <a:t>31,25,000 BDT.</a:t>
              </a:r>
            </a:p>
            <a:p>
              <a:pPr algn="ctr"/>
              <a:r>
                <a:rPr lang="en-US" sz="2000" b="1" dirty="0">
                  <a:solidFill>
                    <a:srgbClr val="FF9900"/>
                  </a:solidFill>
                  <a:latin typeface="Century Gothic" panose="020B0502020202020204" pitchFamily="34" charset="0"/>
                </a:rPr>
                <a:t>(Within 3 Years)</a:t>
              </a:r>
            </a:p>
          </p:txBody>
        </p: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xmlns="" id="{974773E3-D748-4AB0-84A0-3EE08D8EE1F8}"/>
              </a:ext>
            </a:extLst>
          </p:cNvPr>
          <p:cNvGrpSpPr/>
          <p:nvPr/>
        </p:nvGrpSpPr>
        <p:grpSpPr>
          <a:xfrm>
            <a:off x="1975962" y="4858516"/>
            <a:ext cx="4145323" cy="1589648"/>
            <a:chOff x="1543242" y="4511958"/>
            <a:chExt cx="4145323" cy="1589648"/>
          </a:xfrm>
        </p:grpSpPr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xmlns="" id="{C9071A32-CEB1-409E-B2F3-6B441E2F4682}"/>
                </a:ext>
              </a:extLst>
            </p:cNvPr>
            <p:cNvSpPr/>
            <p:nvPr/>
          </p:nvSpPr>
          <p:spPr>
            <a:xfrm rot="16200000">
              <a:off x="4522709" y="4935749"/>
              <a:ext cx="1561514" cy="770199"/>
            </a:xfrm>
            <a:custGeom>
              <a:avLst/>
              <a:gdLst>
                <a:gd name="connsiteX0" fmla="*/ 1561514 w 1561514"/>
                <a:gd name="connsiteY0" fmla="*/ 0 h 641295"/>
                <a:gd name="connsiteX1" fmla="*/ 1561514 w 1561514"/>
                <a:gd name="connsiteY1" fmla="*/ 641295 h 641295"/>
                <a:gd name="connsiteX2" fmla="*/ 1090247 w 1561514"/>
                <a:gd name="connsiteY2" fmla="*/ 641295 h 641295"/>
                <a:gd name="connsiteX3" fmla="*/ 1083959 w 1561514"/>
                <a:gd name="connsiteY3" fmla="*/ 578925 h 641295"/>
                <a:gd name="connsiteX4" fmla="*/ 780757 w 1561514"/>
                <a:gd name="connsiteY4" fmla="*/ 331808 h 641295"/>
                <a:gd name="connsiteX5" fmla="*/ 477555 w 1561514"/>
                <a:gd name="connsiteY5" fmla="*/ 578925 h 641295"/>
                <a:gd name="connsiteX6" fmla="*/ 471267 w 1561514"/>
                <a:gd name="connsiteY6" fmla="*/ 641295 h 641295"/>
                <a:gd name="connsiteX7" fmla="*/ 0 w 1561514"/>
                <a:gd name="connsiteY7" fmla="*/ 641295 h 641295"/>
                <a:gd name="connsiteX8" fmla="*/ 0 w 1561514"/>
                <a:gd name="connsiteY8" fmla="*/ 0 h 6412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61514" h="641295">
                  <a:moveTo>
                    <a:pt x="1561514" y="0"/>
                  </a:moveTo>
                  <a:lnTo>
                    <a:pt x="1561514" y="641295"/>
                  </a:lnTo>
                  <a:lnTo>
                    <a:pt x="1090247" y="641295"/>
                  </a:lnTo>
                  <a:lnTo>
                    <a:pt x="1083959" y="578925"/>
                  </a:lnTo>
                  <a:cubicBezTo>
                    <a:pt x="1055100" y="437896"/>
                    <a:pt x="930318" y="331808"/>
                    <a:pt x="780757" y="331808"/>
                  </a:cubicBezTo>
                  <a:cubicBezTo>
                    <a:pt x="631196" y="331808"/>
                    <a:pt x="506413" y="437896"/>
                    <a:pt x="477555" y="578925"/>
                  </a:cubicBezTo>
                  <a:lnTo>
                    <a:pt x="471267" y="641295"/>
                  </a:lnTo>
                  <a:lnTo>
                    <a:pt x="0" y="6412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alpha val="22000"/>
              </a:schemeClr>
            </a:solidFill>
            <a:ln>
              <a:noFill/>
            </a:ln>
            <a:effectLst>
              <a:softEdge rad="101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xmlns="" id="{328CFC94-5550-4B65-ACAA-61905224DA8E}"/>
                </a:ext>
              </a:extLst>
            </p:cNvPr>
            <p:cNvGrpSpPr/>
            <p:nvPr/>
          </p:nvGrpSpPr>
          <p:grpSpPr>
            <a:xfrm>
              <a:off x="1543242" y="4511958"/>
              <a:ext cx="3914382" cy="1561514"/>
              <a:chOff x="777702" y="1039430"/>
              <a:chExt cx="3914382" cy="1561514"/>
            </a:xfrm>
          </p:grpSpPr>
          <p:sp>
            <p:nvSpPr>
              <p:cNvPr id="88" name="Freeform: Shape 87">
                <a:extLst>
                  <a:ext uri="{FF2B5EF4-FFF2-40B4-BE49-F238E27FC236}">
                    <a16:creationId xmlns:a16="http://schemas.microsoft.com/office/drawing/2014/main" xmlns="" id="{E9028026-B729-4171-A906-C0392AC497FF}"/>
                  </a:ext>
                </a:extLst>
              </p:cNvPr>
              <p:cNvSpPr/>
              <p:nvPr/>
            </p:nvSpPr>
            <p:spPr>
              <a:xfrm rot="16200000">
                <a:off x="1954136" y="-137004"/>
                <a:ext cx="1561514" cy="3914382"/>
              </a:xfrm>
              <a:custGeom>
                <a:avLst/>
                <a:gdLst>
                  <a:gd name="connsiteX0" fmla="*/ 1561514 w 1561514"/>
                  <a:gd name="connsiteY0" fmla="*/ 260258 h 3914382"/>
                  <a:gd name="connsiteX1" fmla="*/ 1561514 w 1561514"/>
                  <a:gd name="connsiteY1" fmla="*/ 3914382 h 3914382"/>
                  <a:gd name="connsiteX2" fmla="*/ 1090247 w 1561514"/>
                  <a:gd name="connsiteY2" fmla="*/ 3914382 h 3914382"/>
                  <a:gd name="connsiteX3" fmla="*/ 1083959 w 1561514"/>
                  <a:gd name="connsiteY3" fmla="*/ 3852012 h 3914382"/>
                  <a:gd name="connsiteX4" fmla="*/ 780757 w 1561514"/>
                  <a:gd name="connsiteY4" fmla="*/ 3604895 h 3914382"/>
                  <a:gd name="connsiteX5" fmla="*/ 477555 w 1561514"/>
                  <a:gd name="connsiteY5" fmla="*/ 3852012 h 3914382"/>
                  <a:gd name="connsiteX6" fmla="*/ 471267 w 1561514"/>
                  <a:gd name="connsiteY6" fmla="*/ 3914382 h 3914382"/>
                  <a:gd name="connsiteX7" fmla="*/ 0 w 1561514"/>
                  <a:gd name="connsiteY7" fmla="*/ 3914382 h 3914382"/>
                  <a:gd name="connsiteX8" fmla="*/ 0 w 1561514"/>
                  <a:gd name="connsiteY8" fmla="*/ 260258 h 3914382"/>
                  <a:gd name="connsiteX9" fmla="*/ 260258 w 1561514"/>
                  <a:gd name="connsiteY9" fmla="*/ 0 h 3914382"/>
                  <a:gd name="connsiteX10" fmla="*/ 1301256 w 1561514"/>
                  <a:gd name="connsiteY10" fmla="*/ 0 h 3914382"/>
                  <a:gd name="connsiteX11" fmla="*/ 1561514 w 1561514"/>
                  <a:gd name="connsiteY11" fmla="*/ 260258 h 3914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561514" h="3914382">
                    <a:moveTo>
                      <a:pt x="1561514" y="260258"/>
                    </a:moveTo>
                    <a:lnTo>
                      <a:pt x="1561514" y="3914382"/>
                    </a:lnTo>
                    <a:lnTo>
                      <a:pt x="1090247" y="3914382"/>
                    </a:lnTo>
                    <a:lnTo>
                      <a:pt x="1083959" y="3852012"/>
                    </a:lnTo>
                    <a:cubicBezTo>
                      <a:pt x="1055100" y="3710983"/>
                      <a:pt x="930318" y="3604895"/>
                      <a:pt x="780757" y="3604895"/>
                    </a:cubicBezTo>
                    <a:cubicBezTo>
                      <a:pt x="631196" y="3604895"/>
                      <a:pt x="506413" y="3710983"/>
                      <a:pt x="477555" y="3852012"/>
                    </a:cubicBezTo>
                    <a:lnTo>
                      <a:pt x="471267" y="3914382"/>
                    </a:lnTo>
                    <a:lnTo>
                      <a:pt x="0" y="3914382"/>
                    </a:lnTo>
                    <a:lnTo>
                      <a:pt x="0" y="260258"/>
                    </a:lnTo>
                    <a:cubicBezTo>
                      <a:pt x="0" y="116521"/>
                      <a:pt x="116521" y="0"/>
                      <a:pt x="260258" y="0"/>
                    </a:cubicBezTo>
                    <a:lnTo>
                      <a:pt x="1301256" y="0"/>
                    </a:lnTo>
                    <a:cubicBezTo>
                      <a:pt x="1444993" y="0"/>
                      <a:pt x="1561514" y="116521"/>
                      <a:pt x="1561514" y="260258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CC00"/>
                  </a:gs>
                  <a:gs pos="100000">
                    <a:srgbClr val="FF9900"/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Freeform: Shape 88">
                <a:extLst>
                  <a:ext uri="{FF2B5EF4-FFF2-40B4-BE49-F238E27FC236}">
                    <a16:creationId xmlns:a16="http://schemas.microsoft.com/office/drawing/2014/main" xmlns="" id="{961609A1-C364-4DF4-B50C-B74765F18C20}"/>
                  </a:ext>
                </a:extLst>
              </p:cNvPr>
              <p:cNvSpPr/>
              <p:nvPr/>
            </p:nvSpPr>
            <p:spPr>
              <a:xfrm rot="16200000">
                <a:off x="2224374" y="-16821"/>
                <a:ext cx="1261403" cy="3674013"/>
              </a:xfrm>
              <a:custGeom>
                <a:avLst/>
                <a:gdLst>
                  <a:gd name="connsiteX0" fmla="*/ 1261403 w 1261403"/>
                  <a:gd name="connsiteY0" fmla="*/ 210238 h 3674013"/>
                  <a:gd name="connsiteX1" fmla="*/ 1261403 w 1261403"/>
                  <a:gd name="connsiteY1" fmla="*/ 3674013 h 3674013"/>
                  <a:gd name="connsiteX2" fmla="*/ 940190 w 1261403"/>
                  <a:gd name="connsiteY2" fmla="*/ 3674013 h 3674013"/>
                  <a:gd name="connsiteX3" fmla="*/ 933902 w 1261403"/>
                  <a:gd name="connsiteY3" fmla="*/ 3611645 h 3674013"/>
                  <a:gd name="connsiteX4" fmla="*/ 630700 w 1261403"/>
                  <a:gd name="connsiteY4" fmla="*/ 3364528 h 3674013"/>
                  <a:gd name="connsiteX5" fmla="*/ 327498 w 1261403"/>
                  <a:gd name="connsiteY5" fmla="*/ 3611645 h 3674013"/>
                  <a:gd name="connsiteX6" fmla="*/ 321211 w 1261403"/>
                  <a:gd name="connsiteY6" fmla="*/ 3674013 h 3674013"/>
                  <a:gd name="connsiteX7" fmla="*/ 0 w 1261403"/>
                  <a:gd name="connsiteY7" fmla="*/ 3674013 h 3674013"/>
                  <a:gd name="connsiteX8" fmla="*/ 0 w 1261403"/>
                  <a:gd name="connsiteY8" fmla="*/ 210238 h 3674013"/>
                  <a:gd name="connsiteX9" fmla="*/ 210238 w 1261403"/>
                  <a:gd name="connsiteY9" fmla="*/ 0 h 3674013"/>
                  <a:gd name="connsiteX10" fmla="*/ 1051165 w 1261403"/>
                  <a:gd name="connsiteY10" fmla="*/ 0 h 3674013"/>
                  <a:gd name="connsiteX11" fmla="*/ 1261403 w 1261403"/>
                  <a:gd name="connsiteY11" fmla="*/ 210238 h 36740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61403" h="3674013">
                    <a:moveTo>
                      <a:pt x="1261403" y="210238"/>
                    </a:moveTo>
                    <a:lnTo>
                      <a:pt x="1261403" y="3674013"/>
                    </a:lnTo>
                    <a:lnTo>
                      <a:pt x="940190" y="3674013"/>
                    </a:lnTo>
                    <a:lnTo>
                      <a:pt x="933902" y="3611645"/>
                    </a:lnTo>
                    <a:cubicBezTo>
                      <a:pt x="905044" y="3470616"/>
                      <a:pt x="780261" y="3364528"/>
                      <a:pt x="630700" y="3364528"/>
                    </a:cubicBezTo>
                    <a:cubicBezTo>
                      <a:pt x="481139" y="3364528"/>
                      <a:pt x="356357" y="3470616"/>
                      <a:pt x="327498" y="3611645"/>
                    </a:cubicBezTo>
                    <a:lnTo>
                      <a:pt x="321211" y="3674013"/>
                    </a:lnTo>
                    <a:lnTo>
                      <a:pt x="0" y="3674013"/>
                    </a:lnTo>
                    <a:lnTo>
                      <a:pt x="0" y="210238"/>
                    </a:lnTo>
                    <a:cubicBezTo>
                      <a:pt x="0" y="94127"/>
                      <a:pt x="94127" y="0"/>
                      <a:pt x="210238" y="0"/>
                    </a:cubicBezTo>
                    <a:lnTo>
                      <a:pt x="1051165" y="0"/>
                    </a:lnTo>
                    <a:cubicBezTo>
                      <a:pt x="1167276" y="0"/>
                      <a:pt x="1261403" y="94127"/>
                      <a:pt x="1261403" y="210238"/>
                    </a:cubicBezTo>
                    <a:close/>
                  </a:path>
                </a:pathLst>
              </a:custGeom>
              <a:solidFill>
                <a:schemeClr val="bg1">
                  <a:alpha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0" name="Left Bracket 12">
                <a:extLst>
                  <a:ext uri="{FF2B5EF4-FFF2-40B4-BE49-F238E27FC236}">
                    <a16:creationId xmlns:a16="http://schemas.microsoft.com/office/drawing/2014/main" xmlns="" id="{1BBC2BBE-49C9-48D1-B788-2CB665EB5738}"/>
                  </a:ext>
                </a:extLst>
              </p:cNvPr>
              <p:cNvSpPr/>
              <p:nvPr/>
            </p:nvSpPr>
            <p:spPr>
              <a:xfrm>
                <a:off x="903184" y="1092183"/>
                <a:ext cx="3788898" cy="1434903"/>
              </a:xfrm>
              <a:custGeom>
                <a:avLst/>
                <a:gdLst>
                  <a:gd name="connsiteX0" fmla="*/ 3674013 w 3674013"/>
                  <a:gd name="connsiteY0" fmla="*/ 1434903 h 1434903"/>
                  <a:gd name="connsiteX1" fmla="*/ 0 w 3674013"/>
                  <a:gd name="connsiteY1" fmla="*/ 1392688 h 1434903"/>
                  <a:gd name="connsiteX2" fmla="*/ 0 w 3674013"/>
                  <a:gd name="connsiteY2" fmla="*/ 42215 h 1434903"/>
                  <a:gd name="connsiteX3" fmla="*/ 3674013 w 3674013"/>
                  <a:gd name="connsiteY3" fmla="*/ 0 h 1434903"/>
                  <a:gd name="connsiteX4" fmla="*/ 3674013 w 3674013"/>
                  <a:gd name="connsiteY4" fmla="*/ 1434903 h 1434903"/>
                  <a:gd name="connsiteX0" fmla="*/ 3674013 w 3674013"/>
                  <a:gd name="connsiteY0" fmla="*/ 1434903 h 1434903"/>
                  <a:gd name="connsiteX1" fmla="*/ 0 w 3674013"/>
                  <a:gd name="connsiteY1" fmla="*/ 1392688 h 1434903"/>
                  <a:gd name="connsiteX2" fmla="*/ 0 w 3674013"/>
                  <a:gd name="connsiteY2" fmla="*/ 42215 h 1434903"/>
                  <a:gd name="connsiteX3" fmla="*/ 3674013 w 3674013"/>
                  <a:gd name="connsiteY3" fmla="*/ 0 h 1434903"/>
                  <a:gd name="connsiteX0" fmla="*/ 3674013 w 3674013"/>
                  <a:gd name="connsiteY0" fmla="*/ 1434903 h 1434903"/>
                  <a:gd name="connsiteX1" fmla="*/ 0 w 3674013"/>
                  <a:gd name="connsiteY1" fmla="*/ 1392688 h 1434903"/>
                  <a:gd name="connsiteX2" fmla="*/ 0 w 3674013"/>
                  <a:gd name="connsiteY2" fmla="*/ 42215 h 1434903"/>
                  <a:gd name="connsiteX3" fmla="*/ 3674013 w 3674013"/>
                  <a:gd name="connsiteY3" fmla="*/ 0 h 1434903"/>
                  <a:gd name="connsiteX4" fmla="*/ 3674013 w 3674013"/>
                  <a:gd name="connsiteY4" fmla="*/ 1434903 h 1434903"/>
                  <a:gd name="connsiteX0" fmla="*/ 3674013 w 3674013"/>
                  <a:gd name="connsiteY0" fmla="*/ 1434903 h 1434903"/>
                  <a:gd name="connsiteX1" fmla="*/ 0 w 3674013"/>
                  <a:gd name="connsiteY1" fmla="*/ 1392688 h 1434903"/>
                  <a:gd name="connsiteX2" fmla="*/ 0 w 3674013"/>
                  <a:gd name="connsiteY2" fmla="*/ 42215 h 1434903"/>
                  <a:gd name="connsiteX3" fmla="*/ 3674013 w 3674013"/>
                  <a:gd name="connsiteY3" fmla="*/ 0 h 1434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74013" h="1434903" stroke="0" extrusionOk="0">
                    <a:moveTo>
                      <a:pt x="3674013" y="1434903"/>
                    </a:moveTo>
                    <a:cubicBezTo>
                      <a:pt x="1644912" y="1434903"/>
                      <a:pt x="0" y="1416003"/>
                      <a:pt x="0" y="1392688"/>
                    </a:cubicBezTo>
                    <a:lnTo>
                      <a:pt x="0" y="42215"/>
                    </a:lnTo>
                    <a:cubicBezTo>
                      <a:pt x="0" y="18900"/>
                      <a:pt x="1644912" y="0"/>
                      <a:pt x="3674013" y="0"/>
                    </a:cubicBezTo>
                    <a:lnTo>
                      <a:pt x="3674013" y="1434903"/>
                    </a:lnTo>
                    <a:close/>
                  </a:path>
                  <a:path w="3674013" h="1434903" fill="none">
                    <a:moveTo>
                      <a:pt x="3674013" y="1434903"/>
                    </a:moveTo>
                    <a:cubicBezTo>
                      <a:pt x="1644912" y="1434903"/>
                      <a:pt x="0" y="1416003"/>
                      <a:pt x="0" y="1392688"/>
                    </a:cubicBezTo>
                    <a:lnTo>
                      <a:pt x="0" y="42215"/>
                    </a:lnTo>
                    <a:cubicBezTo>
                      <a:pt x="0" y="18900"/>
                      <a:pt x="1644912" y="0"/>
                      <a:pt x="3674013" y="0"/>
                    </a:cubicBezTo>
                  </a:path>
                </a:pathLst>
              </a:custGeom>
              <a:ln w="9525">
                <a:solidFill>
                  <a:schemeClr val="bg1">
                    <a:lumMod val="9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xmlns="" id="{9F55519C-764E-4618-906D-9E72B48CC833}"/>
                  </a:ext>
                </a:extLst>
              </p:cNvPr>
              <p:cNvSpPr txBox="1"/>
              <p:nvPr/>
            </p:nvSpPr>
            <p:spPr>
              <a:xfrm>
                <a:off x="1018069" y="1250407"/>
                <a:ext cx="3460821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b="1" dirty="0">
                    <a:solidFill>
                      <a:schemeClr val="bg1"/>
                    </a:solidFill>
                    <a:latin typeface="Tw Cen MT" panose="020B0602020104020603" pitchFamily="34" charset="0"/>
                  </a:rPr>
                  <a:t>RETURN ON</a:t>
                </a:r>
              </a:p>
              <a:p>
                <a:pPr algn="ctr"/>
                <a:r>
                  <a:rPr lang="en-US" sz="3200" b="1" dirty="0">
                    <a:solidFill>
                      <a:schemeClr val="bg1"/>
                    </a:solidFill>
                    <a:latin typeface="Tw Cen MT" panose="020B0602020104020603" pitchFamily="34" charset="0"/>
                  </a:rPr>
                  <a:t>INVESTMENT (ROI)</a:t>
                </a:r>
              </a:p>
            </p:txBody>
          </p:sp>
        </p:grp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E2FEF6B2-F592-4D93-A391-DF24DA4D62C2}"/>
              </a:ext>
            </a:extLst>
          </p:cNvPr>
          <p:cNvSpPr txBox="1"/>
          <p:nvPr/>
        </p:nvSpPr>
        <p:spPr>
          <a:xfrm>
            <a:off x="0" y="113869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>
                    <a:lumMod val="65000"/>
                  </a:schemeClr>
                </a:solidFill>
                <a:latin typeface="Tw Cen MT" panose="020B0602020104020603" pitchFamily="34" charset="0"/>
              </a:rPr>
              <a:t>I N V E S T M E N T OPPORTUNITY</a:t>
            </a:r>
          </a:p>
        </p:txBody>
      </p:sp>
    </p:spTree>
    <p:extLst>
      <p:ext uri="{BB962C8B-B14F-4D97-AF65-F5344CB8AC3E}">
        <p14:creationId xmlns:p14="http://schemas.microsoft.com/office/powerpoint/2010/main" val="1909518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path" presetSubtype="0" accel="50000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3.7037E-7 L 0.28033 0.00231 " pathEditMode="relative" rAng="0" ptsTypes="AA" p14:bounceEnd="50000">
                                          <p:cBhvr>
                                            <p:cTn id="6" dur="2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4010" y="11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22" presetClass="entr" presetSubtype="8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42" presetClass="path" presetSubtype="0" accel="50000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375E-6 3.7037E-6 L 0.28034 0.00231 " pathEditMode="relative" rAng="0" ptsTypes="AA" p14:bounceEnd="50000">
                                          <p:cBhvr>
                                            <p:cTn id="13" dur="20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4010" y="11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8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6" dur="5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42" presetClass="path" presetSubtype="0" accel="50000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5E-6 -2.22222E-6 L 0.28034 0.00232 " pathEditMode="relative" rAng="0" ptsTypes="AA" p14:bounceEnd="50000">
                                          <p:cBhvr>
                                            <p:cTn id="20" dur="20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4010" y="11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" presetID="22" presetClass="entr" presetSubtype="8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3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3" grpId="0" animBg="1"/>
          <p:bldP spid="64" grpId="0" animBg="1"/>
          <p:bldP spid="7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54167E-6 -4.07407E-6 L 0.28034 0.00232 " pathEditMode="relative" rAng="0" ptsTypes="AA">
                                          <p:cBhvr>
                                            <p:cTn id="6" dur="2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4010" y="11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22" presetClass="entr" presetSubtype="8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54167E-6 -1.85185E-6 L 0.28034 0.00232 " pathEditMode="relative" rAng="0" ptsTypes="AA">
                                          <p:cBhvr>
                                            <p:cTn id="13" dur="20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4010" y="11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8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6" dur="5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54167E-6 -1.11111E-6 L 0.28034 0.00232 " pathEditMode="relative" rAng="0" ptsTypes="AA">
                                          <p:cBhvr>
                                            <p:cTn id="20" dur="20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4010" y="11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" presetID="22" presetClass="entr" presetSubtype="8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3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3" grpId="0" animBg="1"/>
          <p:bldP spid="64" grpId="0" animBg="1"/>
          <p:bldP spid="78" grpId="0" animBg="1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57"/>
          <p:cNvSpPr/>
          <p:nvPr/>
        </p:nvSpPr>
        <p:spPr>
          <a:xfrm>
            <a:off x="6842761" y="5122410"/>
            <a:ext cx="513968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866BCF"/>
                </a:solidFill>
                <a:latin typeface="+mj-lt"/>
              </a:rPr>
              <a:t>Secure and </a:t>
            </a:r>
            <a:r>
              <a:rPr lang="en-US" sz="2000" b="1" dirty="0" smtClean="0">
                <a:solidFill>
                  <a:srgbClr val="866BCF"/>
                </a:solidFill>
                <a:latin typeface="+mj-lt"/>
              </a:rPr>
              <a:t>Protected Investment</a:t>
            </a:r>
          </a:p>
          <a:p>
            <a:r>
              <a:rPr lang="en-US" sz="2000" dirty="0" smtClean="0">
                <a:solidFill>
                  <a:schemeClr val="bg1"/>
                </a:solidFill>
                <a:latin typeface="Tw Cen MT" panose="020B0602020104020603" pitchFamily="34" charset="0"/>
              </a:rPr>
              <a:t>Investors will get </a:t>
            </a:r>
            <a:r>
              <a:rPr lang="en-US" sz="2000" b="1" dirty="0">
                <a:solidFill>
                  <a:schemeClr val="bg1"/>
                </a:solidFill>
                <a:latin typeface="Tw Cen MT" panose="020B0602020104020603" pitchFamily="34" charset="0"/>
              </a:rPr>
              <a:t>registration</a:t>
            </a:r>
            <a:r>
              <a:rPr lang="en-US" sz="2000" dirty="0">
                <a:solidFill>
                  <a:schemeClr val="bg1"/>
                </a:solidFill>
                <a:latin typeface="Tw Cen MT" panose="020B0602020104020603" pitchFamily="34" charset="0"/>
              </a:rPr>
              <a:t> on commercial space aligned </a:t>
            </a:r>
            <a:r>
              <a:rPr lang="en-US" sz="2000" dirty="0" smtClean="0">
                <a:solidFill>
                  <a:schemeClr val="bg1"/>
                </a:solidFill>
                <a:latin typeface="Tw Cen MT" panose="020B0602020104020603" pitchFamily="34" charset="0"/>
              </a:rPr>
              <a:t>with shares, which will be </a:t>
            </a:r>
            <a:r>
              <a:rPr lang="en-US" sz="2000" dirty="0">
                <a:solidFill>
                  <a:schemeClr val="bg1"/>
                </a:solidFill>
                <a:latin typeface="Tw Cen MT" panose="020B0602020104020603" pitchFamily="34" charset="0"/>
              </a:rPr>
              <a:t>tangible security for </a:t>
            </a:r>
            <a:r>
              <a:rPr lang="en-US" sz="2000" dirty="0" smtClean="0">
                <a:solidFill>
                  <a:schemeClr val="bg1"/>
                </a:solidFill>
                <a:latin typeface="Tw Cen MT" panose="020B0602020104020603" pitchFamily="34" charset="0"/>
              </a:rPr>
              <a:t>investment.</a:t>
            </a:r>
            <a:endParaRPr lang="en-US" sz="2000" dirty="0">
              <a:solidFill>
                <a:schemeClr val="bg1"/>
              </a:solidFill>
              <a:latin typeface="Tw Cen MT" panose="020B0602020104020603" pitchFamily="34" charset="0"/>
            </a:endParaRPr>
          </a:p>
        </p:txBody>
      </p:sp>
      <p:grpSp>
        <p:nvGrpSpPr>
          <p:cNvPr id="92" name="Group 91"/>
          <p:cNvGrpSpPr/>
          <p:nvPr/>
        </p:nvGrpSpPr>
        <p:grpSpPr>
          <a:xfrm>
            <a:off x="967975" y="709885"/>
            <a:ext cx="10458882" cy="5623807"/>
            <a:chOff x="967975" y="709885"/>
            <a:chExt cx="10458882" cy="5623807"/>
          </a:xfrm>
        </p:grpSpPr>
        <p:sp>
          <p:nvSpPr>
            <p:cNvPr id="54" name="Rectangle 53"/>
            <p:cNvSpPr/>
            <p:nvPr/>
          </p:nvSpPr>
          <p:spPr>
            <a:xfrm>
              <a:off x="6942691" y="709885"/>
              <a:ext cx="4484166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b="1" i="0" dirty="0">
                  <a:solidFill>
                    <a:srgbClr val="F5C257"/>
                  </a:solidFill>
                  <a:effectLst/>
                  <a:latin typeface="+mj-lt"/>
                </a:rPr>
                <a:t>Highly Profitable</a:t>
              </a:r>
            </a:p>
            <a:p>
              <a:r>
                <a:rPr lang="en-US" sz="2000" i="0" dirty="0">
                  <a:solidFill>
                    <a:schemeClr val="bg1"/>
                  </a:solidFill>
                  <a:effectLst/>
                  <a:latin typeface="Tw Cen MT" panose="020B0602020104020603" pitchFamily="34" charset="0"/>
                </a:rPr>
                <a:t>Projected ROI of </a:t>
              </a:r>
              <a:r>
                <a:rPr lang="en-US" sz="2000" b="1" i="0" dirty="0">
                  <a:solidFill>
                    <a:schemeClr val="bg1"/>
                  </a:solidFill>
                  <a:effectLst/>
                  <a:latin typeface="Tw Cen MT" panose="020B0602020104020603" pitchFamily="34" charset="0"/>
                </a:rPr>
                <a:t>312.5%</a:t>
              </a:r>
              <a:r>
                <a:rPr lang="en-US" sz="2000" i="0" dirty="0">
                  <a:solidFill>
                    <a:schemeClr val="bg1"/>
                  </a:solidFill>
                  <a:effectLst/>
                  <a:latin typeface="Tw Cen MT" panose="020B0602020104020603" pitchFamily="34" charset="0"/>
                </a:rPr>
                <a:t> speaks for itself</a:t>
              </a:r>
              <a:r>
                <a:rPr lang="en-US" sz="2000" b="1" i="0" dirty="0">
                  <a:solidFill>
                    <a:srgbClr val="F5C257"/>
                  </a:solidFill>
                  <a:effectLst/>
                  <a:latin typeface="+mj-lt"/>
                </a:rPr>
                <a:t>.</a:t>
              </a:r>
            </a:p>
            <a:p>
              <a:endParaRPr lang="en-US" sz="1200" dirty="0">
                <a:solidFill>
                  <a:schemeClr val="bg1"/>
                </a:solidFill>
                <a:latin typeface="+mj-lt"/>
              </a:endParaRPr>
            </a:p>
          </p:txBody>
        </p:sp>
        <p:cxnSp>
          <p:nvCxnSpPr>
            <p:cNvPr id="60" name="Straight Connector 59"/>
            <p:cNvCxnSpPr/>
            <p:nvPr/>
          </p:nvCxnSpPr>
          <p:spPr>
            <a:xfrm>
              <a:off x="7028657" y="1743087"/>
              <a:ext cx="4296568" cy="0"/>
            </a:xfrm>
            <a:prstGeom prst="line">
              <a:avLst/>
            </a:prstGeom>
            <a:ln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xmlns="" id="{366AAF70-2AB3-49A6-8042-3F75A06A94C2}"/>
                </a:ext>
              </a:extLst>
            </p:cNvPr>
            <p:cNvSpPr/>
            <p:nvPr/>
          </p:nvSpPr>
          <p:spPr>
            <a:xfrm>
              <a:off x="967975" y="5502695"/>
              <a:ext cx="4027281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4800" b="1" i="0" dirty="0">
                  <a:solidFill>
                    <a:srgbClr val="F5C257"/>
                  </a:solidFill>
                  <a:effectLst/>
                  <a:latin typeface="Tw Cen MT" panose="020B0602020104020603" pitchFamily="34" charset="0"/>
                </a:rPr>
                <a:t>W H Y INVEST</a:t>
              </a:r>
              <a:endParaRPr lang="en-US" sz="3200" dirty="0">
                <a:solidFill>
                  <a:schemeClr val="bg1"/>
                </a:solidFill>
                <a:latin typeface="Tw Cen MT" panose="020B0602020104020603" pitchFamily="34" charset="0"/>
              </a:endParaRPr>
            </a:p>
          </p:txBody>
        </p:sp>
      </p:grpSp>
      <p:grpSp>
        <p:nvGrpSpPr>
          <p:cNvPr id="93" name="Group 92"/>
          <p:cNvGrpSpPr/>
          <p:nvPr/>
        </p:nvGrpSpPr>
        <p:grpSpPr>
          <a:xfrm>
            <a:off x="7181369" y="1750823"/>
            <a:ext cx="4143856" cy="1095958"/>
            <a:chOff x="7181369" y="1750823"/>
            <a:chExt cx="4143856" cy="1095958"/>
          </a:xfrm>
        </p:grpSpPr>
        <p:sp>
          <p:nvSpPr>
            <p:cNvPr id="55" name="Rectangle 54"/>
            <p:cNvSpPr/>
            <p:nvPr/>
          </p:nvSpPr>
          <p:spPr>
            <a:xfrm>
              <a:off x="7181369" y="1750823"/>
              <a:ext cx="4027281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b="1" i="0" dirty="0">
                  <a:solidFill>
                    <a:srgbClr val="8FC801"/>
                  </a:solidFill>
                  <a:effectLst/>
                  <a:latin typeface="+mj-lt"/>
                </a:rPr>
                <a:t>Contingency/Subsidiary Cost</a:t>
              </a:r>
              <a:endParaRPr lang="en-US" sz="2800" b="1" i="0" dirty="0">
                <a:solidFill>
                  <a:srgbClr val="8FC801"/>
                </a:solidFill>
                <a:effectLst/>
                <a:latin typeface="+mj-lt"/>
              </a:endParaRPr>
            </a:p>
            <a:p>
              <a:r>
                <a:rPr lang="en-US" sz="2000" b="0" i="0" dirty="0">
                  <a:solidFill>
                    <a:schemeClr val="bg1"/>
                  </a:solidFill>
                  <a:effectLst/>
                  <a:latin typeface="Tw Cen MT" panose="020B0602020104020603" pitchFamily="34" charset="0"/>
                </a:rPr>
                <a:t>A built-in </a:t>
              </a:r>
              <a:r>
                <a:rPr lang="en-US" sz="2000" b="1" i="0" dirty="0">
                  <a:solidFill>
                    <a:schemeClr val="bg1"/>
                  </a:solidFill>
                  <a:effectLst/>
                  <a:latin typeface="Tw Cen MT" panose="020B0602020104020603" pitchFamily="34" charset="0"/>
                </a:rPr>
                <a:t>30%</a:t>
              </a:r>
              <a:r>
                <a:rPr lang="en-US" sz="2000" b="0" i="0" dirty="0">
                  <a:solidFill>
                    <a:schemeClr val="bg1"/>
                  </a:solidFill>
                  <a:effectLst/>
                  <a:latin typeface="Tw Cen MT" panose="020B0602020104020603" pitchFamily="34" charset="0"/>
                </a:rPr>
                <a:t> contingency ensures risk mitigation.</a:t>
              </a:r>
              <a:endParaRPr lang="en-US" sz="2000" dirty="0">
                <a:solidFill>
                  <a:schemeClr val="bg1"/>
                </a:solidFill>
                <a:latin typeface="Tw Cen MT" panose="020B0602020104020603" pitchFamily="34" charset="0"/>
              </a:endParaRPr>
            </a:p>
          </p:txBody>
        </p:sp>
        <p:cxnSp>
          <p:nvCxnSpPr>
            <p:cNvPr id="61" name="Straight Connector 60"/>
            <p:cNvCxnSpPr/>
            <p:nvPr/>
          </p:nvCxnSpPr>
          <p:spPr>
            <a:xfrm>
              <a:off x="7277100" y="2846781"/>
              <a:ext cx="4048125" cy="0"/>
            </a:xfrm>
            <a:prstGeom prst="line">
              <a:avLst/>
            </a:prstGeom>
            <a:ln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4" name="Group 93"/>
          <p:cNvGrpSpPr/>
          <p:nvPr/>
        </p:nvGrpSpPr>
        <p:grpSpPr>
          <a:xfrm>
            <a:off x="7390607" y="2920183"/>
            <a:ext cx="4936789" cy="974348"/>
            <a:chOff x="7390607" y="2920183"/>
            <a:chExt cx="4936789" cy="974348"/>
          </a:xfrm>
        </p:grpSpPr>
        <p:sp>
          <p:nvSpPr>
            <p:cNvPr id="56" name="Rectangle 55"/>
            <p:cNvSpPr/>
            <p:nvPr/>
          </p:nvSpPr>
          <p:spPr>
            <a:xfrm>
              <a:off x="7390607" y="2920183"/>
              <a:ext cx="4936789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b="1" i="0" dirty="0">
                  <a:solidFill>
                    <a:srgbClr val="FD5458"/>
                  </a:solidFill>
                  <a:effectLst/>
                  <a:latin typeface="+mj-lt"/>
                </a:rPr>
                <a:t>Prime Location</a:t>
              </a:r>
            </a:p>
            <a:p>
              <a:r>
                <a:rPr lang="en-US" b="0" i="0" dirty="0">
                  <a:solidFill>
                    <a:schemeClr val="bg1"/>
                  </a:solidFill>
                  <a:effectLst/>
                  <a:latin typeface="Tw Cen MT" panose="020B0602020104020603" pitchFamily="34" charset="0"/>
                </a:rPr>
                <a:t>Lakeside living, Green spaces, and Modern </a:t>
              </a:r>
              <a:r>
                <a:rPr lang="en-US" dirty="0">
                  <a:solidFill>
                    <a:schemeClr val="bg1"/>
                  </a:solidFill>
                  <a:latin typeface="Tw Cen MT" panose="020B0602020104020603" pitchFamily="34" charset="0"/>
                </a:rPr>
                <a:t>A</a:t>
              </a:r>
              <a:r>
                <a:rPr lang="en-US" b="0" i="0" dirty="0">
                  <a:solidFill>
                    <a:schemeClr val="bg1"/>
                  </a:solidFill>
                  <a:effectLst/>
                  <a:latin typeface="Tw Cen MT" panose="020B0602020104020603" pitchFamily="34" charset="0"/>
                </a:rPr>
                <a:t>menities attract premium buyers.</a:t>
              </a:r>
              <a:endParaRPr lang="en-US" dirty="0">
                <a:solidFill>
                  <a:schemeClr val="bg1"/>
                </a:solidFill>
                <a:latin typeface="Tw Cen MT" panose="020B0602020104020603" pitchFamily="34" charset="0"/>
              </a:endParaRPr>
            </a:p>
          </p:txBody>
        </p:sp>
        <p:cxnSp>
          <p:nvCxnSpPr>
            <p:cNvPr id="63" name="Straight Connector 62"/>
            <p:cNvCxnSpPr/>
            <p:nvPr/>
          </p:nvCxnSpPr>
          <p:spPr>
            <a:xfrm>
              <a:off x="7496175" y="3894531"/>
              <a:ext cx="3829050" cy="0"/>
            </a:xfrm>
            <a:prstGeom prst="line">
              <a:avLst/>
            </a:prstGeom>
            <a:ln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5" name="Group 94"/>
          <p:cNvGrpSpPr/>
          <p:nvPr/>
        </p:nvGrpSpPr>
        <p:grpSpPr>
          <a:xfrm>
            <a:off x="7195056" y="3910891"/>
            <a:ext cx="4787393" cy="1072955"/>
            <a:chOff x="7195056" y="3869326"/>
            <a:chExt cx="4787393" cy="1072955"/>
          </a:xfrm>
        </p:grpSpPr>
        <p:sp>
          <p:nvSpPr>
            <p:cNvPr id="57" name="Rectangle 56"/>
            <p:cNvSpPr/>
            <p:nvPr/>
          </p:nvSpPr>
          <p:spPr>
            <a:xfrm>
              <a:off x="7195056" y="3869326"/>
              <a:ext cx="4787393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b="1" i="0" dirty="0">
                  <a:solidFill>
                    <a:srgbClr val="0070C0"/>
                  </a:solidFill>
                  <a:effectLst/>
                  <a:latin typeface="+mj-lt"/>
                </a:rPr>
                <a:t>Tangible Asset</a:t>
              </a:r>
            </a:p>
            <a:p>
              <a:r>
                <a:rPr lang="en-US" sz="2000" dirty="0">
                  <a:solidFill>
                    <a:schemeClr val="bg1"/>
                  </a:solidFill>
                  <a:latin typeface="Tw Cen MT" panose="020B0602020104020603" pitchFamily="34" charset="0"/>
                </a:rPr>
                <a:t>Investors together will get 49% of ownership in a commercial space.</a:t>
              </a:r>
            </a:p>
          </p:txBody>
        </p:sp>
        <p:cxnSp>
          <p:nvCxnSpPr>
            <p:cNvPr id="65" name="Straight Connector 64"/>
            <p:cNvCxnSpPr/>
            <p:nvPr/>
          </p:nvCxnSpPr>
          <p:spPr>
            <a:xfrm>
              <a:off x="7277100" y="4942281"/>
              <a:ext cx="4048125" cy="0"/>
            </a:xfrm>
            <a:prstGeom prst="line">
              <a:avLst/>
            </a:prstGeom>
            <a:ln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6" name="Group 65"/>
          <p:cNvGrpSpPr/>
          <p:nvPr/>
        </p:nvGrpSpPr>
        <p:grpSpPr>
          <a:xfrm>
            <a:off x="6346102" y="1024595"/>
            <a:ext cx="380937" cy="435732"/>
            <a:chOff x="2753516" y="2669768"/>
            <a:chExt cx="336289" cy="384662"/>
          </a:xfrm>
          <a:solidFill>
            <a:srgbClr val="F5C257"/>
          </a:solidFill>
        </p:grpSpPr>
        <p:sp>
          <p:nvSpPr>
            <p:cNvPr id="67" name="Freeform 5"/>
            <p:cNvSpPr>
              <a:spLocks noEditPoints="1"/>
            </p:cNvSpPr>
            <p:nvPr/>
          </p:nvSpPr>
          <p:spPr bwMode="auto">
            <a:xfrm>
              <a:off x="2753516" y="2669768"/>
              <a:ext cx="189308" cy="197215"/>
            </a:xfrm>
            <a:custGeom>
              <a:avLst/>
              <a:gdLst>
                <a:gd name="T0" fmla="*/ 764 w 770"/>
                <a:gd name="T1" fmla="*/ 106 h 803"/>
                <a:gd name="T2" fmla="*/ 666 w 770"/>
                <a:gd name="T3" fmla="*/ 7 h 803"/>
                <a:gd name="T4" fmla="*/ 639 w 770"/>
                <a:gd name="T5" fmla="*/ 7 h 803"/>
                <a:gd name="T6" fmla="*/ 639 w 770"/>
                <a:gd name="T7" fmla="*/ 35 h 803"/>
                <a:gd name="T8" fmla="*/ 705 w 770"/>
                <a:gd name="T9" fmla="*/ 100 h 803"/>
                <a:gd name="T10" fmla="*/ 684 w 770"/>
                <a:gd name="T11" fmla="*/ 100 h 803"/>
                <a:gd name="T12" fmla="*/ 200 w 770"/>
                <a:gd name="T13" fmla="*/ 300 h 803"/>
                <a:gd name="T14" fmla="*/ 0 w 770"/>
                <a:gd name="T15" fmla="*/ 784 h 803"/>
                <a:gd name="T16" fmla="*/ 19 w 770"/>
                <a:gd name="T17" fmla="*/ 803 h 803"/>
                <a:gd name="T18" fmla="*/ 38 w 770"/>
                <a:gd name="T19" fmla="*/ 784 h 803"/>
                <a:gd name="T20" fmla="*/ 684 w 770"/>
                <a:gd name="T21" fmla="*/ 138 h 803"/>
                <a:gd name="T22" fmla="*/ 705 w 770"/>
                <a:gd name="T23" fmla="*/ 138 h 803"/>
                <a:gd name="T24" fmla="*/ 639 w 770"/>
                <a:gd name="T25" fmla="*/ 204 h 803"/>
                <a:gd name="T26" fmla="*/ 639 w 770"/>
                <a:gd name="T27" fmla="*/ 231 h 803"/>
                <a:gd name="T28" fmla="*/ 653 w 770"/>
                <a:gd name="T29" fmla="*/ 237 h 803"/>
                <a:gd name="T30" fmla="*/ 666 w 770"/>
                <a:gd name="T31" fmla="*/ 231 h 803"/>
                <a:gd name="T32" fmla="*/ 764 w 770"/>
                <a:gd name="T33" fmla="*/ 133 h 803"/>
                <a:gd name="T34" fmla="*/ 770 w 770"/>
                <a:gd name="T35" fmla="*/ 119 h 803"/>
                <a:gd name="T36" fmla="*/ 764 w 770"/>
                <a:gd name="T37" fmla="*/ 106 h 803"/>
                <a:gd name="T38" fmla="*/ 764 w 770"/>
                <a:gd name="T39" fmla="*/ 106 h 803"/>
                <a:gd name="T40" fmla="*/ 764 w 770"/>
                <a:gd name="T41" fmla="*/ 106 h 8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770" h="803">
                  <a:moveTo>
                    <a:pt x="764" y="106"/>
                  </a:moveTo>
                  <a:cubicBezTo>
                    <a:pt x="666" y="7"/>
                    <a:pt x="666" y="7"/>
                    <a:pt x="666" y="7"/>
                  </a:cubicBezTo>
                  <a:cubicBezTo>
                    <a:pt x="659" y="0"/>
                    <a:pt x="647" y="0"/>
                    <a:pt x="639" y="7"/>
                  </a:cubicBezTo>
                  <a:cubicBezTo>
                    <a:pt x="632" y="15"/>
                    <a:pt x="632" y="27"/>
                    <a:pt x="639" y="35"/>
                  </a:cubicBezTo>
                  <a:cubicBezTo>
                    <a:pt x="705" y="100"/>
                    <a:pt x="705" y="100"/>
                    <a:pt x="705" y="100"/>
                  </a:cubicBezTo>
                  <a:cubicBezTo>
                    <a:pt x="684" y="100"/>
                    <a:pt x="684" y="100"/>
                    <a:pt x="684" y="100"/>
                  </a:cubicBezTo>
                  <a:cubicBezTo>
                    <a:pt x="501" y="100"/>
                    <a:pt x="330" y="171"/>
                    <a:pt x="200" y="300"/>
                  </a:cubicBezTo>
                  <a:cubicBezTo>
                    <a:pt x="71" y="429"/>
                    <a:pt x="0" y="601"/>
                    <a:pt x="0" y="784"/>
                  </a:cubicBezTo>
                  <a:cubicBezTo>
                    <a:pt x="0" y="794"/>
                    <a:pt x="9" y="803"/>
                    <a:pt x="19" y="803"/>
                  </a:cubicBezTo>
                  <a:cubicBezTo>
                    <a:pt x="30" y="803"/>
                    <a:pt x="38" y="794"/>
                    <a:pt x="38" y="784"/>
                  </a:cubicBezTo>
                  <a:cubicBezTo>
                    <a:pt x="38" y="428"/>
                    <a:pt x="328" y="138"/>
                    <a:pt x="684" y="138"/>
                  </a:cubicBezTo>
                  <a:cubicBezTo>
                    <a:pt x="705" y="138"/>
                    <a:pt x="705" y="138"/>
                    <a:pt x="705" y="138"/>
                  </a:cubicBezTo>
                  <a:cubicBezTo>
                    <a:pt x="639" y="204"/>
                    <a:pt x="639" y="204"/>
                    <a:pt x="639" y="204"/>
                  </a:cubicBezTo>
                  <a:cubicBezTo>
                    <a:pt x="632" y="211"/>
                    <a:pt x="632" y="223"/>
                    <a:pt x="639" y="231"/>
                  </a:cubicBezTo>
                  <a:cubicBezTo>
                    <a:pt x="643" y="235"/>
                    <a:pt x="648" y="237"/>
                    <a:pt x="653" y="237"/>
                  </a:cubicBezTo>
                  <a:cubicBezTo>
                    <a:pt x="658" y="237"/>
                    <a:pt x="663" y="235"/>
                    <a:pt x="666" y="231"/>
                  </a:cubicBezTo>
                  <a:cubicBezTo>
                    <a:pt x="764" y="133"/>
                    <a:pt x="764" y="133"/>
                    <a:pt x="764" y="133"/>
                  </a:cubicBezTo>
                  <a:cubicBezTo>
                    <a:pt x="768" y="129"/>
                    <a:pt x="770" y="124"/>
                    <a:pt x="770" y="119"/>
                  </a:cubicBezTo>
                  <a:cubicBezTo>
                    <a:pt x="770" y="114"/>
                    <a:pt x="768" y="109"/>
                    <a:pt x="764" y="106"/>
                  </a:cubicBezTo>
                  <a:close/>
                  <a:moveTo>
                    <a:pt x="764" y="106"/>
                  </a:moveTo>
                  <a:cubicBezTo>
                    <a:pt x="764" y="106"/>
                    <a:pt x="764" y="106"/>
                    <a:pt x="764" y="10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6"/>
            <p:cNvSpPr>
              <a:spLocks noEditPoints="1"/>
            </p:cNvSpPr>
            <p:nvPr/>
          </p:nvSpPr>
          <p:spPr bwMode="auto">
            <a:xfrm>
              <a:off x="2900497" y="2857680"/>
              <a:ext cx="189308" cy="196750"/>
            </a:xfrm>
            <a:custGeom>
              <a:avLst/>
              <a:gdLst>
                <a:gd name="T0" fmla="*/ 570 w 770"/>
                <a:gd name="T1" fmla="*/ 503 h 801"/>
                <a:gd name="T2" fmla="*/ 770 w 770"/>
                <a:gd name="T3" fmla="*/ 19 h 801"/>
                <a:gd name="T4" fmla="*/ 751 w 770"/>
                <a:gd name="T5" fmla="*/ 0 h 801"/>
                <a:gd name="T6" fmla="*/ 732 w 770"/>
                <a:gd name="T7" fmla="*/ 19 h 801"/>
                <a:gd name="T8" fmla="*/ 86 w 770"/>
                <a:gd name="T9" fmla="*/ 665 h 801"/>
                <a:gd name="T10" fmla="*/ 65 w 770"/>
                <a:gd name="T11" fmla="*/ 665 h 801"/>
                <a:gd name="T12" fmla="*/ 131 w 770"/>
                <a:gd name="T13" fmla="*/ 599 h 801"/>
                <a:gd name="T14" fmla="*/ 131 w 770"/>
                <a:gd name="T15" fmla="*/ 572 h 801"/>
                <a:gd name="T16" fmla="*/ 104 w 770"/>
                <a:gd name="T17" fmla="*/ 572 h 801"/>
                <a:gd name="T18" fmla="*/ 6 w 770"/>
                <a:gd name="T19" fmla="*/ 670 h 801"/>
                <a:gd name="T20" fmla="*/ 0 w 770"/>
                <a:gd name="T21" fmla="*/ 683 h 801"/>
                <a:gd name="T22" fmla="*/ 6 w 770"/>
                <a:gd name="T23" fmla="*/ 697 h 801"/>
                <a:gd name="T24" fmla="*/ 104 w 770"/>
                <a:gd name="T25" fmla="*/ 795 h 801"/>
                <a:gd name="T26" fmla="*/ 117 w 770"/>
                <a:gd name="T27" fmla="*/ 801 h 801"/>
                <a:gd name="T28" fmla="*/ 131 w 770"/>
                <a:gd name="T29" fmla="*/ 795 h 801"/>
                <a:gd name="T30" fmla="*/ 131 w 770"/>
                <a:gd name="T31" fmla="*/ 768 h 801"/>
                <a:gd name="T32" fmla="*/ 65 w 770"/>
                <a:gd name="T33" fmla="*/ 702 h 801"/>
                <a:gd name="T34" fmla="*/ 86 w 770"/>
                <a:gd name="T35" fmla="*/ 702 h 801"/>
                <a:gd name="T36" fmla="*/ 570 w 770"/>
                <a:gd name="T37" fmla="*/ 503 h 801"/>
                <a:gd name="T38" fmla="*/ 570 w 770"/>
                <a:gd name="T39" fmla="*/ 503 h 801"/>
                <a:gd name="T40" fmla="*/ 570 w 770"/>
                <a:gd name="T41" fmla="*/ 503 h 8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770" h="801">
                  <a:moveTo>
                    <a:pt x="570" y="503"/>
                  </a:moveTo>
                  <a:cubicBezTo>
                    <a:pt x="699" y="373"/>
                    <a:pt x="770" y="201"/>
                    <a:pt x="770" y="19"/>
                  </a:cubicBezTo>
                  <a:cubicBezTo>
                    <a:pt x="770" y="8"/>
                    <a:pt x="762" y="0"/>
                    <a:pt x="751" y="0"/>
                  </a:cubicBezTo>
                  <a:cubicBezTo>
                    <a:pt x="741" y="0"/>
                    <a:pt x="732" y="8"/>
                    <a:pt x="732" y="19"/>
                  </a:cubicBezTo>
                  <a:cubicBezTo>
                    <a:pt x="732" y="375"/>
                    <a:pt x="442" y="665"/>
                    <a:pt x="86" y="665"/>
                  </a:cubicBezTo>
                  <a:cubicBezTo>
                    <a:pt x="65" y="665"/>
                    <a:pt x="65" y="665"/>
                    <a:pt x="65" y="665"/>
                  </a:cubicBezTo>
                  <a:cubicBezTo>
                    <a:pt x="131" y="599"/>
                    <a:pt x="131" y="599"/>
                    <a:pt x="131" y="599"/>
                  </a:cubicBezTo>
                  <a:cubicBezTo>
                    <a:pt x="138" y="592"/>
                    <a:pt x="138" y="579"/>
                    <a:pt x="131" y="572"/>
                  </a:cubicBezTo>
                  <a:cubicBezTo>
                    <a:pt x="124" y="564"/>
                    <a:pt x="111" y="564"/>
                    <a:pt x="104" y="572"/>
                  </a:cubicBezTo>
                  <a:cubicBezTo>
                    <a:pt x="6" y="670"/>
                    <a:pt x="6" y="670"/>
                    <a:pt x="6" y="670"/>
                  </a:cubicBezTo>
                  <a:cubicBezTo>
                    <a:pt x="2" y="673"/>
                    <a:pt x="0" y="679"/>
                    <a:pt x="0" y="683"/>
                  </a:cubicBezTo>
                  <a:cubicBezTo>
                    <a:pt x="0" y="688"/>
                    <a:pt x="2" y="693"/>
                    <a:pt x="6" y="697"/>
                  </a:cubicBezTo>
                  <a:cubicBezTo>
                    <a:pt x="104" y="795"/>
                    <a:pt x="104" y="795"/>
                    <a:pt x="104" y="795"/>
                  </a:cubicBezTo>
                  <a:cubicBezTo>
                    <a:pt x="108" y="799"/>
                    <a:pt x="112" y="801"/>
                    <a:pt x="117" y="801"/>
                  </a:cubicBezTo>
                  <a:cubicBezTo>
                    <a:pt x="122" y="801"/>
                    <a:pt x="127" y="799"/>
                    <a:pt x="131" y="795"/>
                  </a:cubicBezTo>
                  <a:cubicBezTo>
                    <a:pt x="138" y="788"/>
                    <a:pt x="138" y="776"/>
                    <a:pt x="131" y="768"/>
                  </a:cubicBezTo>
                  <a:cubicBezTo>
                    <a:pt x="65" y="702"/>
                    <a:pt x="65" y="702"/>
                    <a:pt x="65" y="702"/>
                  </a:cubicBezTo>
                  <a:cubicBezTo>
                    <a:pt x="86" y="702"/>
                    <a:pt x="86" y="702"/>
                    <a:pt x="86" y="702"/>
                  </a:cubicBezTo>
                  <a:cubicBezTo>
                    <a:pt x="269" y="703"/>
                    <a:pt x="441" y="632"/>
                    <a:pt x="570" y="503"/>
                  </a:cubicBezTo>
                  <a:close/>
                  <a:moveTo>
                    <a:pt x="570" y="503"/>
                  </a:moveTo>
                  <a:cubicBezTo>
                    <a:pt x="570" y="503"/>
                    <a:pt x="570" y="503"/>
                    <a:pt x="570" y="50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7"/>
            <p:cNvSpPr>
              <a:spLocks noEditPoints="1"/>
            </p:cNvSpPr>
            <p:nvPr/>
          </p:nvSpPr>
          <p:spPr bwMode="auto">
            <a:xfrm>
              <a:off x="2807471" y="2749770"/>
              <a:ext cx="228844" cy="224657"/>
            </a:xfrm>
            <a:custGeom>
              <a:avLst/>
              <a:gdLst>
                <a:gd name="T0" fmla="*/ 845 w 930"/>
                <a:gd name="T1" fmla="*/ 398 h 915"/>
                <a:gd name="T2" fmla="*/ 918 w 930"/>
                <a:gd name="T3" fmla="*/ 305 h 915"/>
                <a:gd name="T4" fmla="*/ 817 w 930"/>
                <a:gd name="T5" fmla="*/ 214 h 915"/>
                <a:gd name="T6" fmla="*/ 709 w 930"/>
                <a:gd name="T7" fmla="*/ 105 h 915"/>
                <a:gd name="T8" fmla="*/ 595 w 930"/>
                <a:gd name="T9" fmla="*/ 0 h 915"/>
                <a:gd name="T10" fmla="*/ 406 w 930"/>
                <a:gd name="T11" fmla="*/ 77 h 915"/>
                <a:gd name="T12" fmla="*/ 313 w 930"/>
                <a:gd name="T13" fmla="*/ 5 h 915"/>
                <a:gd name="T14" fmla="*/ 221 w 930"/>
                <a:gd name="T15" fmla="*/ 105 h 915"/>
                <a:gd name="T16" fmla="*/ 113 w 930"/>
                <a:gd name="T17" fmla="*/ 214 h 915"/>
                <a:gd name="T18" fmla="*/ 12 w 930"/>
                <a:gd name="T19" fmla="*/ 305 h 915"/>
                <a:gd name="T20" fmla="*/ 85 w 930"/>
                <a:gd name="T21" fmla="*/ 398 h 915"/>
                <a:gd name="T22" fmla="*/ 12 w 930"/>
                <a:gd name="T23" fmla="*/ 610 h 915"/>
                <a:gd name="T24" fmla="*/ 113 w 930"/>
                <a:gd name="T25" fmla="*/ 702 h 915"/>
                <a:gd name="T26" fmla="*/ 221 w 930"/>
                <a:gd name="T27" fmla="*/ 810 h 915"/>
                <a:gd name="T28" fmla="*/ 313 w 930"/>
                <a:gd name="T29" fmla="*/ 911 h 915"/>
                <a:gd name="T30" fmla="*/ 406 w 930"/>
                <a:gd name="T31" fmla="*/ 838 h 915"/>
                <a:gd name="T32" fmla="*/ 595 w 930"/>
                <a:gd name="T33" fmla="*/ 915 h 915"/>
                <a:gd name="T34" fmla="*/ 709 w 930"/>
                <a:gd name="T35" fmla="*/ 810 h 915"/>
                <a:gd name="T36" fmla="*/ 817 w 930"/>
                <a:gd name="T37" fmla="*/ 702 h 915"/>
                <a:gd name="T38" fmla="*/ 918 w 930"/>
                <a:gd name="T39" fmla="*/ 610 h 915"/>
                <a:gd name="T40" fmla="*/ 857 w 930"/>
                <a:gd name="T41" fmla="*/ 656 h 915"/>
                <a:gd name="T42" fmla="*/ 776 w 930"/>
                <a:gd name="T43" fmla="*/ 643 h 915"/>
                <a:gd name="T44" fmla="*/ 650 w 930"/>
                <a:gd name="T45" fmla="*/ 769 h 915"/>
                <a:gd name="T46" fmla="*/ 602 w 930"/>
                <a:gd name="T47" fmla="*/ 875 h 915"/>
                <a:gd name="T48" fmla="*/ 554 w 930"/>
                <a:gd name="T49" fmla="*/ 809 h 915"/>
                <a:gd name="T50" fmla="*/ 398 w 930"/>
                <a:gd name="T51" fmla="*/ 798 h 915"/>
                <a:gd name="T52" fmla="*/ 335 w 930"/>
                <a:gd name="T53" fmla="*/ 877 h 915"/>
                <a:gd name="T54" fmla="*/ 257 w 930"/>
                <a:gd name="T55" fmla="*/ 840 h 915"/>
                <a:gd name="T56" fmla="*/ 273 w 930"/>
                <a:gd name="T57" fmla="*/ 746 h 915"/>
                <a:gd name="T58" fmla="*/ 98 w 930"/>
                <a:gd name="T59" fmla="*/ 666 h 915"/>
                <a:gd name="T60" fmla="*/ 48 w 930"/>
                <a:gd name="T61" fmla="*/ 595 h 915"/>
                <a:gd name="T62" fmla="*/ 125 w 930"/>
                <a:gd name="T63" fmla="*/ 525 h 915"/>
                <a:gd name="T64" fmla="*/ 58 w 930"/>
                <a:gd name="T65" fmla="*/ 346 h 915"/>
                <a:gd name="T66" fmla="*/ 73 w 930"/>
                <a:gd name="T67" fmla="*/ 260 h 915"/>
                <a:gd name="T68" fmla="*/ 154 w 930"/>
                <a:gd name="T69" fmla="*/ 272 h 915"/>
                <a:gd name="T70" fmla="*/ 280 w 930"/>
                <a:gd name="T71" fmla="*/ 147 h 915"/>
                <a:gd name="T72" fmla="*/ 267 w 930"/>
                <a:gd name="T73" fmla="*/ 66 h 915"/>
                <a:gd name="T74" fmla="*/ 353 w 930"/>
                <a:gd name="T75" fmla="*/ 51 h 915"/>
                <a:gd name="T76" fmla="*/ 532 w 930"/>
                <a:gd name="T77" fmla="*/ 118 h 915"/>
                <a:gd name="T78" fmla="*/ 595 w 930"/>
                <a:gd name="T79" fmla="*/ 39 h 915"/>
                <a:gd name="T80" fmla="*/ 673 w 930"/>
                <a:gd name="T81" fmla="*/ 76 h 915"/>
                <a:gd name="T82" fmla="*/ 657 w 930"/>
                <a:gd name="T83" fmla="*/ 170 h 915"/>
                <a:gd name="T84" fmla="*/ 832 w 930"/>
                <a:gd name="T85" fmla="*/ 249 h 915"/>
                <a:gd name="T86" fmla="*/ 882 w 930"/>
                <a:gd name="T87" fmla="*/ 320 h 915"/>
                <a:gd name="T88" fmla="*/ 816 w 930"/>
                <a:gd name="T89" fmla="*/ 369 h 915"/>
                <a:gd name="T90" fmla="*/ 816 w 930"/>
                <a:gd name="T91" fmla="*/ 547 h 915"/>
                <a:gd name="T92" fmla="*/ 882 w 930"/>
                <a:gd name="T93" fmla="*/ 595 h 9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930" h="915">
                  <a:moveTo>
                    <a:pt x="887" y="534"/>
                  </a:moveTo>
                  <a:cubicBezTo>
                    <a:pt x="845" y="517"/>
                    <a:pt x="845" y="517"/>
                    <a:pt x="845" y="517"/>
                  </a:cubicBezTo>
                  <a:cubicBezTo>
                    <a:pt x="851" y="478"/>
                    <a:pt x="851" y="438"/>
                    <a:pt x="845" y="398"/>
                  </a:cubicBezTo>
                  <a:cubicBezTo>
                    <a:pt x="887" y="381"/>
                    <a:pt x="887" y="381"/>
                    <a:pt x="887" y="381"/>
                  </a:cubicBezTo>
                  <a:cubicBezTo>
                    <a:pt x="901" y="375"/>
                    <a:pt x="912" y="364"/>
                    <a:pt x="918" y="350"/>
                  </a:cubicBezTo>
                  <a:cubicBezTo>
                    <a:pt x="924" y="336"/>
                    <a:pt x="924" y="320"/>
                    <a:pt x="918" y="305"/>
                  </a:cubicBezTo>
                  <a:cubicBezTo>
                    <a:pt x="893" y="245"/>
                    <a:pt x="893" y="245"/>
                    <a:pt x="893" y="245"/>
                  </a:cubicBezTo>
                  <a:cubicBezTo>
                    <a:pt x="884" y="223"/>
                    <a:pt x="863" y="209"/>
                    <a:pt x="839" y="209"/>
                  </a:cubicBezTo>
                  <a:cubicBezTo>
                    <a:pt x="832" y="209"/>
                    <a:pt x="824" y="211"/>
                    <a:pt x="817" y="214"/>
                  </a:cubicBezTo>
                  <a:cubicBezTo>
                    <a:pt x="776" y="231"/>
                    <a:pt x="776" y="231"/>
                    <a:pt x="776" y="231"/>
                  </a:cubicBezTo>
                  <a:cubicBezTo>
                    <a:pt x="753" y="198"/>
                    <a:pt x="724" y="170"/>
                    <a:pt x="692" y="147"/>
                  </a:cubicBezTo>
                  <a:cubicBezTo>
                    <a:pt x="709" y="105"/>
                    <a:pt x="709" y="105"/>
                    <a:pt x="709" y="105"/>
                  </a:cubicBezTo>
                  <a:cubicBezTo>
                    <a:pt x="721" y="76"/>
                    <a:pt x="707" y="42"/>
                    <a:pt x="678" y="30"/>
                  </a:cubicBezTo>
                  <a:cubicBezTo>
                    <a:pt x="617" y="5"/>
                    <a:pt x="617" y="5"/>
                    <a:pt x="617" y="5"/>
                  </a:cubicBezTo>
                  <a:cubicBezTo>
                    <a:pt x="610" y="2"/>
                    <a:pt x="602" y="0"/>
                    <a:pt x="595" y="0"/>
                  </a:cubicBezTo>
                  <a:cubicBezTo>
                    <a:pt x="571" y="0"/>
                    <a:pt x="551" y="14"/>
                    <a:pt x="541" y="36"/>
                  </a:cubicBezTo>
                  <a:cubicBezTo>
                    <a:pt x="524" y="77"/>
                    <a:pt x="524" y="77"/>
                    <a:pt x="524" y="77"/>
                  </a:cubicBezTo>
                  <a:cubicBezTo>
                    <a:pt x="485" y="71"/>
                    <a:pt x="445" y="71"/>
                    <a:pt x="406" y="77"/>
                  </a:cubicBezTo>
                  <a:cubicBezTo>
                    <a:pt x="389" y="36"/>
                    <a:pt x="389" y="36"/>
                    <a:pt x="389" y="36"/>
                  </a:cubicBezTo>
                  <a:cubicBezTo>
                    <a:pt x="380" y="14"/>
                    <a:pt x="359" y="0"/>
                    <a:pt x="335" y="0"/>
                  </a:cubicBezTo>
                  <a:cubicBezTo>
                    <a:pt x="327" y="0"/>
                    <a:pt x="320" y="2"/>
                    <a:pt x="313" y="5"/>
                  </a:cubicBezTo>
                  <a:cubicBezTo>
                    <a:pt x="252" y="30"/>
                    <a:pt x="252" y="30"/>
                    <a:pt x="252" y="30"/>
                  </a:cubicBezTo>
                  <a:cubicBezTo>
                    <a:pt x="238" y="36"/>
                    <a:pt x="227" y="47"/>
                    <a:pt x="221" y="61"/>
                  </a:cubicBezTo>
                  <a:cubicBezTo>
                    <a:pt x="215" y="75"/>
                    <a:pt x="215" y="91"/>
                    <a:pt x="221" y="105"/>
                  </a:cubicBezTo>
                  <a:cubicBezTo>
                    <a:pt x="238" y="147"/>
                    <a:pt x="238" y="147"/>
                    <a:pt x="238" y="147"/>
                  </a:cubicBezTo>
                  <a:cubicBezTo>
                    <a:pt x="206" y="170"/>
                    <a:pt x="177" y="198"/>
                    <a:pt x="154" y="231"/>
                  </a:cubicBezTo>
                  <a:cubicBezTo>
                    <a:pt x="113" y="214"/>
                    <a:pt x="113" y="214"/>
                    <a:pt x="113" y="214"/>
                  </a:cubicBezTo>
                  <a:cubicBezTo>
                    <a:pt x="106" y="211"/>
                    <a:pt x="98" y="209"/>
                    <a:pt x="91" y="209"/>
                  </a:cubicBezTo>
                  <a:cubicBezTo>
                    <a:pt x="67" y="209"/>
                    <a:pt x="46" y="223"/>
                    <a:pt x="37" y="245"/>
                  </a:cubicBezTo>
                  <a:cubicBezTo>
                    <a:pt x="12" y="305"/>
                    <a:pt x="12" y="305"/>
                    <a:pt x="12" y="305"/>
                  </a:cubicBezTo>
                  <a:cubicBezTo>
                    <a:pt x="6" y="320"/>
                    <a:pt x="6" y="336"/>
                    <a:pt x="12" y="350"/>
                  </a:cubicBezTo>
                  <a:cubicBezTo>
                    <a:pt x="18" y="364"/>
                    <a:pt x="29" y="376"/>
                    <a:pt x="43" y="381"/>
                  </a:cubicBezTo>
                  <a:cubicBezTo>
                    <a:pt x="85" y="398"/>
                    <a:pt x="85" y="398"/>
                    <a:pt x="85" y="398"/>
                  </a:cubicBezTo>
                  <a:cubicBezTo>
                    <a:pt x="79" y="438"/>
                    <a:pt x="79" y="478"/>
                    <a:pt x="85" y="517"/>
                  </a:cubicBezTo>
                  <a:cubicBezTo>
                    <a:pt x="43" y="534"/>
                    <a:pt x="43" y="534"/>
                    <a:pt x="43" y="534"/>
                  </a:cubicBezTo>
                  <a:cubicBezTo>
                    <a:pt x="14" y="546"/>
                    <a:pt x="0" y="580"/>
                    <a:pt x="12" y="610"/>
                  </a:cubicBezTo>
                  <a:cubicBezTo>
                    <a:pt x="37" y="670"/>
                    <a:pt x="37" y="670"/>
                    <a:pt x="37" y="670"/>
                  </a:cubicBezTo>
                  <a:cubicBezTo>
                    <a:pt x="46" y="692"/>
                    <a:pt x="67" y="706"/>
                    <a:pt x="91" y="706"/>
                  </a:cubicBezTo>
                  <a:cubicBezTo>
                    <a:pt x="98" y="706"/>
                    <a:pt x="106" y="704"/>
                    <a:pt x="113" y="702"/>
                  </a:cubicBezTo>
                  <a:cubicBezTo>
                    <a:pt x="154" y="685"/>
                    <a:pt x="154" y="685"/>
                    <a:pt x="154" y="685"/>
                  </a:cubicBezTo>
                  <a:cubicBezTo>
                    <a:pt x="177" y="717"/>
                    <a:pt x="206" y="745"/>
                    <a:pt x="238" y="768"/>
                  </a:cubicBezTo>
                  <a:cubicBezTo>
                    <a:pt x="221" y="810"/>
                    <a:pt x="221" y="810"/>
                    <a:pt x="221" y="810"/>
                  </a:cubicBezTo>
                  <a:cubicBezTo>
                    <a:pt x="215" y="824"/>
                    <a:pt x="215" y="840"/>
                    <a:pt x="221" y="854"/>
                  </a:cubicBezTo>
                  <a:cubicBezTo>
                    <a:pt x="227" y="869"/>
                    <a:pt x="238" y="880"/>
                    <a:pt x="252" y="886"/>
                  </a:cubicBezTo>
                  <a:cubicBezTo>
                    <a:pt x="313" y="911"/>
                    <a:pt x="313" y="911"/>
                    <a:pt x="313" y="911"/>
                  </a:cubicBezTo>
                  <a:cubicBezTo>
                    <a:pt x="320" y="913"/>
                    <a:pt x="328" y="915"/>
                    <a:pt x="335" y="915"/>
                  </a:cubicBezTo>
                  <a:cubicBezTo>
                    <a:pt x="359" y="915"/>
                    <a:pt x="379" y="901"/>
                    <a:pt x="389" y="879"/>
                  </a:cubicBezTo>
                  <a:cubicBezTo>
                    <a:pt x="406" y="838"/>
                    <a:pt x="406" y="838"/>
                    <a:pt x="406" y="838"/>
                  </a:cubicBezTo>
                  <a:cubicBezTo>
                    <a:pt x="445" y="844"/>
                    <a:pt x="485" y="844"/>
                    <a:pt x="524" y="838"/>
                  </a:cubicBezTo>
                  <a:cubicBezTo>
                    <a:pt x="541" y="879"/>
                    <a:pt x="541" y="879"/>
                    <a:pt x="541" y="879"/>
                  </a:cubicBezTo>
                  <a:cubicBezTo>
                    <a:pt x="550" y="901"/>
                    <a:pt x="571" y="915"/>
                    <a:pt x="595" y="915"/>
                  </a:cubicBezTo>
                  <a:cubicBezTo>
                    <a:pt x="603" y="915"/>
                    <a:pt x="610" y="913"/>
                    <a:pt x="617" y="911"/>
                  </a:cubicBezTo>
                  <a:cubicBezTo>
                    <a:pt x="678" y="886"/>
                    <a:pt x="678" y="886"/>
                    <a:pt x="678" y="886"/>
                  </a:cubicBezTo>
                  <a:cubicBezTo>
                    <a:pt x="707" y="873"/>
                    <a:pt x="721" y="839"/>
                    <a:pt x="709" y="810"/>
                  </a:cubicBezTo>
                  <a:cubicBezTo>
                    <a:pt x="692" y="768"/>
                    <a:pt x="692" y="768"/>
                    <a:pt x="692" y="768"/>
                  </a:cubicBezTo>
                  <a:cubicBezTo>
                    <a:pt x="724" y="745"/>
                    <a:pt x="753" y="717"/>
                    <a:pt x="776" y="685"/>
                  </a:cubicBezTo>
                  <a:cubicBezTo>
                    <a:pt x="817" y="702"/>
                    <a:pt x="817" y="702"/>
                    <a:pt x="817" y="702"/>
                  </a:cubicBezTo>
                  <a:cubicBezTo>
                    <a:pt x="824" y="704"/>
                    <a:pt x="832" y="706"/>
                    <a:pt x="839" y="706"/>
                  </a:cubicBezTo>
                  <a:cubicBezTo>
                    <a:pt x="863" y="706"/>
                    <a:pt x="884" y="692"/>
                    <a:pt x="893" y="670"/>
                  </a:cubicBezTo>
                  <a:cubicBezTo>
                    <a:pt x="918" y="610"/>
                    <a:pt x="918" y="610"/>
                    <a:pt x="918" y="610"/>
                  </a:cubicBezTo>
                  <a:cubicBezTo>
                    <a:pt x="930" y="580"/>
                    <a:pt x="916" y="546"/>
                    <a:pt x="887" y="534"/>
                  </a:cubicBezTo>
                  <a:close/>
                  <a:moveTo>
                    <a:pt x="882" y="595"/>
                  </a:moveTo>
                  <a:cubicBezTo>
                    <a:pt x="857" y="656"/>
                    <a:pt x="857" y="656"/>
                    <a:pt x="857" y="656"/>
                  </a:cubicBezTo>
                  <a:cubicBezTo>
                    <a:pt x="854" y="663"/>
                    <a:pt x="847" y="668"/>
                    <a:pt x="839" y="668"/>
                  </a:cubicBezTo>
                  <a:cubicBezTo>
                    <a:pt x="836" y="668"/>
                    <a:pt x="834" y="667"/>
                    <a:pt x="832" y="666"/>
                  </a:cubicBezTo>
                  <a:cubicBezTo>
                    <a:pt x="776" y="643"/>
                    <a:pt x="776" y="643"/>
                    <a:pt x="776" y="643"/>
                  </a:cubicBezTo>
                  <a:cubicBezTo>
                    <a:pt x="768" y="640"/>
                    <a:pt x="758" y="643"/>
                    <a:pt x="753" y="650"/>
                  </a:cubicBezTo>
                  <a:cubicBezTo>
                    <a:pt x="728" y="688"/>
                    <a:pt x="696" y="720"/>
                    <a:pt x="657" y="746"/>
                  </a:cubicBezTo>
                  <a:cubicBezTo>
                    <a:pt x="650" y="751"/>
                    <a:pt x="647" y="760"/>
                    <a:pt x="650" y="769"/>
                  </a:cubicBezTo>
                  <a:cubicBezTo>
                    <a:pt x="673" y="824"/>
                    <a:pt x="673" y="824"/>
                    <a:pt x="673" y="824"/>
                  </a:cubicBezTo>
                  <a:cubicBezTo>
                    <a:pt x="678" y="834"/>
                    <a:pt x="673" y="846"/>
                    <a:pt x="663" y="850"/>
                  </a:cubicBezTo>
                  <a:cubicBezTo>
                    <a:pt x="602" y="875"/>
                    <a:pt x="602" y="875"/>
                    <a:pt x="602" y="875"/>
                  </a:cubicBezTo>
                  <a:cubicBezTo>
                    <a:pt x="600" y="876"/>
                    <a:pt x="598" y="877"/>
                    <a:pt x="595" y="877"/>
                  </a:cubicBezTo>
                  <a:cubicBezTo>
                    <a:pt x="587" y="877"/>
                    <a:pt x="580" y="872"/>
                    <a:pt x="577" y="864"/>
                  </a:cubicBezTo>
                  <a:cubicBezTo>
                    <a:pt x="554" y="809"/>
                    <a:pt x="554" y="809"/>
                    <a:pt x="554" y="809"/>
                  </a:cubicBezTo>
                  <a:cubicBezTo>
                    <a:pt x="551" y="802"/>
                    <a:pt x="544" y="797"/>
                    <a:pt x="536" y="797"/>
                  </a:cubicBezTo>
                  <a:cubicBezTo>
                    <a:pt x="535" y="797"/>
                    <a:pt x="534" y="797"/>
                    <a:pt x="532" y="798"/>
                  </a:cubicBezTo>
                  <a:cubicBezTo>
                    <a:pt x="488" y="807"/>
                    <a:pt x="442" y="806"/>
                    <a:pt x="398" y="798"/>
                  </a:cubicBezTo>
                  <a:cubicBezTo>
                    <a:pt x="389" y="796"/>
                    <a:pt x="380" y="800"/>
                    <a:pt x="376" y="809"/>
                  </a:cubicBezTo>
                  <a:cubicBezTo>
                    <a:pt x="353" y="864"/>
                    <a:pt x="353" y="864"/>
                    <a:pt x="353" y="864"/>
                  </a:cubicBezTo>
                  <a:cubicBezTo>
                    <a:pt x="350" y="872"/>
                    <a:pt x="343" y="877"/>
                    <a:pt x="335" y="877"/>
                  </a:cubicBezTo>
                  <a:cubicBezTo>
                    <a:pt x="332" y="877"/>
                    <a:pt x="330" y="876"/>
                    <a:pt x="328" y="875"/>
                  </a:cubicBezTo>
                  <a:cubicBezTo>
                    <a:pt x="267" y="850"/>
                    <a:pt x="267" y="850"/>
                    <a:pt x="267" y="850"/>
                  </a:cubicBezTo>
                  <a:cubicBezTo>
                    <a:pt x="262" y="848"/>
                    <a:pt x="258" y="844"/>
                    <a:pt x="257" y="840"/>
                  </a:cubicBezTo>
                  <a:cubicBezTo>
                    <a:pt x="255" y="835"/>
                    <a:pt x="255" y="829"/>
                    <a:pt x="257" y="824"/>
                  </a:cubicBezTo>
                  <a:cubicBezTo>
                    <a:pt x="280" y="769"/>
                    <a:pt x="280" y="769"/>
                    <a:pt x="280" y="769"/>
                  </a:cubicBezTo>
                  <a:cubicBezTo>
                    <a:pt x="283" y="761"/>
                    <a:pt x="280" y="751"/>
                    <a:pt x="273" y="746"/>
                  </a:cubicBezTo>
                  <a:cubicBezTo>
                    <a:pt x="234" y="720"/>
                    <a:pt x="202" y="688"/>
                    <a:pt x="177" y="650"/>
                  </a:cubicBezTo>
                  <a:cubicBezTo>
                    <a:pt x="172" y="643"/>
                    <a:pt x="162" y="640"/>
                    <a:pt x="154" y="643"/>
                  </a:cubicBezTo>
                  <a:cubicBezTo>
                    <a:pt x="98" y="666"/>
                    <a:pt x="98" y="666"/>
                    <a:pt x="98" y="666"/>
                  </a:cubicBezTo>
                  <a:cubicBezTo>
                    <a:pt x="96" y="667"/>
                    <a:pt x="94" y="668"/>
                    <a:pt x="91" y="668"/>
                  </a:cubicBezTo>
                  <a:cubicBezTo>
                    <a:pt x="83" y="668"/>
                    <a:pt x="76" y="663"/>
                    <a:pt x="73" y="656"/>
                  </a:cubicBezTo>
                  <a:cubicBezTo>
                    <a:pt x="48" y="595"/>
                    <a:pt x="48" y="595"/>
                    <a:pt x="48" y="595"/>
                  </a:cubicBezTo>
                  <a:cubicBezTo>
                    <a:pt x="44" y="585"/>
                    <a:pt x="49" y="574"/>
                    <a:pt x="58" y="570"/>
                  </a:cubicBezTo>
                  <a:cubicBezTo>
                    <a:pt x="114" y="547"/>
                    <a:pt x="114" y="547"/>
                    <a:pt x="114" y="547"/>
                  </a:cubicBezTo>
                  <a:cubicBezTo>
                    <a:pt x="122" y="543"/>
                    <a:pt x="127" y="534"/>
                    <a:pt x="125" y="525"/>
                  </a:cubicBezTo>
                  <a:cubicBezTo>
                    <a:pt x="116" y="480"/>
                    <a:pt x="116" y="435"/>
                    <a:pt x="125" y="391"/>
                  </a:cubicBezTo>
                  <a:cubicBezTo>
                    <a:pt x="127" y="382"/>
                    <a:pt x="122" y="373"/>
                    <a:pt x="114" y="369"/>
                  </a:cubicBezTo>
                  <a:cubicBezTo>
                    <a:pt x="58" y="346"/>
                    <a:pt x="58" y="346"/>
                    <a:pt x="58" y="346"/>
                  </a:cubicBezTo>
                  <a:cubicBezTo>
                    <a:pt x="54" y="344"/>
                    <a:pt x="50" y="340"/>
                    <a:pt x="48" y="336"/>
                  </a:cubicBezTo>
                  <a:cubicBezTo>
                    <a:pt x="46" y="331"/>
                    <a:pt x="46" y="325"/>
                    <a:pt x="48" y="320"/>
                  </a:cubicBezTo>
                  <a:cubicBezTo>
                    <a:pt x="73" y="260"/>
                    <a:pt x="73" y="260"/>
                    <a:pt x="73" y="260"/>
                  </a:cubicBezTo>
                  <a:cubicBezTo>
                    <a:pt x="76" y="253"/>
                    <a:pt x="83" y="248"/>
                    <a:pt x="91" y="248"/>
                  </a:cubicBezTo>
                  <a:cubicBezTo>
                    <a:pt x="94" y="248"/>
                    <a:pt x="96" y="248"/>
                    <a:pt x="98" y="249"/>
                  </a:cubicBezTo>
                  <a:cubicBezTo>
                    <a:pt x="154" y="272"/>
                    <a:pt x="154" y="272"/>
                    <a:pt x="154" y="272"/>
                  </a:cubicBezTo>
                  <a:cubicBezTo>
                    <a:pt x="162" y="276"/>
                    <a:pt x="172" y="273"/>
                    <a:pt x="177" y="265"/>
                  </a:cubicBezTo>
                  <a:cubicBezTo>
                    <a:pt x="202" y="227"/>
                    <a:pt x="234" y="195"/>
                    <a:pt x="273" y="170"/>
                  </a:cubicBezTo>
                  <a:cubicBezTo>
                    <a:pt x="280" y="165"/>
                    <a:pt x="283" y="155"/>
                    <a:pt x="280" y="147"/>
                  </a:cubicBezTo>
                  <a:cubicBezTo>
                    <a:pt x="257" y="91"/>
                    <a:pt x="257" y="91"/>
                    <a:pt x="257" y="91"/>
                  </a:cubicBezTo>
                  <a:cubicBezTo>
                    <a:pt x="255" y="87"/>
                    <a:pt x="255" y="81"/>
                    <a:pt x="257" y="76"/>
                  </a:cubicBezTo>
                  <a:cubicBezTo>
                    <a:pt x="258" y="72"/>
                    <a:pt x="262" y="68"/>
                    <a:pt x="267" y="66"/>
                  </a:cubicBezTo>
                  <a:cubicBezTo>
                    <a:pt x="328" y="41"/>
                    <a:pt x="328" y="41"/>
                    <a:pt x="328" y="41"/>
                  </a:cubicBezTo>
                  <a:cubicBezTo>
                    <a:pt x="330" y="40"/>
                    <a:pt x="332" y="39"/>
                    <a:pt x="335" y="39"/>
                  </a:cubicBezTo>
                  <a:cubicBezTo>
                    <a:pt x="343" y="39"/>
                    <a:pt x="350" y="44"/>
                    <a:pt x="353" y="51"/>
                  </a:cubicBezTo>
                  <a:cubicBezTo>
                    <a:pt x="376" y="107"/>
                    <a:pt x="376" y="107"/>
                    <a:pt x="376" y="107"/>
                  </a:cubicBezTo>
                  <a:cubicBezTo>
                    <a:pt x="380" y="115"/>
                    <a:pt x="389" y="120"/>
                    <a:pt x="398" y="118"/>
                  </a:cubicBezTo>
                  <a:cubicBezTo>
                    <a:pt x="442" y="109"/>
                    <a:pt x="488" y="110"/>
                    <a:pt x="532" y="118"/>
                  </a:cubicBezTo>
                  <a:cubicBezTo>
                    <a:pt x="541" y="120"/>
                    <a:pt x="550" y="115"/>
                    <a:pt x="554" y="107"/>
                  </a:cubicBezTo>
                  <a:cubicBezTo>
                    <a:pt x="577" y="51"/>
                    <a:pt x="577" y="51"/>
                    <a:pt x="577" y="51"/>
                  </a:cubicBezTo>
                  <a:cubicBezTo>
                    <a:pt x="580" y="44"/>
                    <a:pt x="587" y="39"/>
                    <a:pt x="595" y="39"/>
                  </a:cubicBezTo>
                  <a:cubicBezTo>
                    <a:pt x="598" y="39"/>
                    <a:pt x="600" y="40"/>
                    <a:pt x="602" y="41"/>
                  </a:cubicBezTo>
                  <a:cubicBezTo>
                    <a:pt x="663" y="66"/>
                    <a:pt x="663" y="66"/>
                    <a:pt x="663" y="66"/>
                  </a:cubicBezTo>
                  <a:cubicBezTo>
                    <a:pt x="668" y="68"/>
                    <a:pt x="672" y="72"/>
                    <a:pt x="673" y="76"/>
                  </a:cubicBezTo>
                  <a:cubicBezTo>
                    <a:pt x="675" y="81"/>
                    <a:pt x="675" y="87"/>
                    <a:pt x="673" y="91"/>
                  </a:cubicBezTo>
                  <a:cubicBezTo>
                    <a:pt x="650" y="147"/>
                    <a:pt x="650" y="147"/>
                    <a:pt x="650" y="147"/>
                  </a:cubicBezTo>
                  <a:cubicBezTo>
                    <a:pt x="647" y="155"/>
                    <a:pt x="650" y="165"/>
                    <a:pt x="657" y="170"/>
                  </a:cubicBezTo>
                  <a:cubicBezTo>
                    <a:pt x="696" y="195"/>
                    <a:pt x="728" y="227"/>
                    <a:pt x="753" y="265"/>
                  </a:cubicBezTo>
                  <a:cubicBezTo>
                    <a:pt x="758" y="273"/>
                    <a:pt x="768" y="276"/>
                    <a:pt x="776" y="272"/>
                  </a:cubicBezTo>
                  <a:cubicBezTo>
                    <a:pt x="832" y="249"/>
                    <a:pt x="832" y="249"/>
                    <a:pt x="832" y="249"/>
                  </a:cubicBezTo>
                  <a:cubicBezTo>
                    <a:pt x="834" y="248"/>
                    <a:pt x="836" y="248"/>
                    <a:pt x="839" y="248"/>
                  </a:cubicBezTo>
                  <a:cubicBezTo>
                    <a:pt x="847" y="248"/>
                    <a:pt x="854" y="253"/>
                    <a:pt x="857" y="260"/>
                  </a:cubicBezTo>
                  <a:cubicBezTo>
                    <a:pt x="882" y="320"/>
                    <a:pt x="882" y="320"/>
                    <a:pt x="882" y="320"/>
                  </a:cubicBezTo>
                  <a:cubicBezTo>
                    <a:pt x="884" y="325"/>
                    <a:pt x="884" y="331"/>
                    <a:pt x="882" y="336"/>
                  </a:cubicBezTo>
                  <a:cubicBezTo>
                    <a:pt x="880" y="340"/>
                    <a:pt x="876" y="344"/>
                    <a:pt x="872" y="346"/>
                  </a:cubicBezTo>
                  <a:cubicBezTo>
                    <a:pt x="816" y="369"/>
                    <a:pt x="816" y="369"/>
                    <a:pt x="816" y="369"/>
                  </a:cubicBezTo>
                  <a:cubicBezTo>
                    <a:pt x="808" y="373"/>
                    <a:pt x="803" y="382"/>
                    <a:pt x="805" y="391"/>
                  </a:cubicBezTo>
                  <a:cubicBezTo>
                    <a:pt x="814" y="435"/>
                    <a:pt x="814" y="480"/>
                    <a:pt x="805" y="525"/>
                  </a:cubicBezTo>
                  <a:cubicBezTo>
                    <a:pt x="803" y="534"/>
                    <a:pt x="808" y="543"/>
                    <a:pt x="816" y="547"/>
                  </a:cubicBezTo>
                  <a:cubicBezTo>
                    <a:pt x="872" y="570"/>
                    <a:pt x="872" y="570"/>
                    <a:pt x="872" y="570"/>
                  </a:cubicBezTo>
                  <a:cubicBezTo>
                    <a:pt x="881" y="574"/>
                    <a:pt x="886" y="585"/>
                    <a:pt x="882" y="595"/>
                  </a:cubicBezTo>
                  <a:close/>
                  <a:moveTo>
                    <a:pt x="882" y="595"/>
                  </a:moveTo>
                  <a:cubicBezTo>
                    <a:pt x="882" y="595"/>
                    <a:pt x="882" y="595"/>
                    <a:pt x="882" y="59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8"/>
            <p:cNvSpPr>
              <a:spLocks noEditPoints="1"/>
            </p:cNvSpPr>
            <p:nvPr/>
          </p:nvSpPr>
          <p:spPr bwMode="auto">
            <a:xfrm>
              <a:off x="2867938" y="2814423"/>
              <a:ext cx="102794" cy="95351"/>
            </a:xfrm>
            <a:custGeom>
              <a:avLst/>
              <a:gdLst>
                <a:gd name="T0" fmla="*/ 398 w 418"/>
                <a:gd name="T1" fmla="*/ 120 h 387"/>
                <a:gd name="T2" fmla="*/ 219 w 418"/>
                <a:gd name="T3" fmla="*/ 0 h 387"/>
                <a:gd name="T4" fmla="*/ 145 w 418"/>
                <a:gd name="T5" fmla="*/ 15 h 387"/>
                <a:gd name="T6" fmla="*/ 41 w 418"/>
                <a:gd name="T7" fmla="*/ 268 h 387"/>
                <a:gd name="T8" fmla="*/ 219 w 418"/>
                <a:gd name="T9" fmla="*/ 387 h 387"/>
                <a:gd name="T10" fmla="*/ 293 w 418"/>
                <a:gd name="T11" fmla="*/ 372 h 387"/>
                <a:gd name="T12" fmla="*/ 398 w 418"/>
                <a:gd name="T13" fmla="*/ 268 h 387"/>
                <a:gd name="T14" fmla="*/ 398 w 418"/>
                <a:gd name="T15" fmla="*/ 120 h 387"/>
                <a:gd name="T16" fmla="*/ 362 w 418"/>
                <a:gd name="T17" fmla="*/ 253 h 387"/>
                <a:gd name="T18" fmla="*/ 278 w 418"/>
                <a:gd name="T19" fmla="*/ 337 h 387"/>
                <a:gd name="T20" fmla="*/ 219 w 418"/>
                <a:gd name="T21" fmla="*/ 349 h 387"/>
                <a:gd name="T22" fmla="*/ 76 w 418"/>
                <a:gd name="T23" fmla="*/ 253 h 387"/>
                <a:gd name="T24" fmla="*/ 160 w 418"/>
                <a:gd name="T25" fmla="*/ 51 h 387"/>
                <a:gd name="T26" fmla="*/ 219 w 418"/>
                <a:gd name="T27" fmla="*/ 39 h 387"/>
                <a:gd name="T28" fmla="*/ 362 w 418"/>
                <a:gd name="T29" fmla="*/ 135 h 387"/>
                <a:gd name="T30" fmla="*/ 362 w 418"/>
                <a:gd name="T31" fmla="*/ 253 h 387"/>
                <a:gd name="T32" fmla="*/ 362 w 418"/>
                <a:gd name="T33" fmla="*/ 253 h 387"/>
                <a:gd name="T34" fmla="*/ 362 w 418"/>
                <a:gd name="T35" fmla="*/ 253 h 3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18" h="387">
                  <a:moveTo>
                    <a:pt x="398" y="120"/>
                  </a:moveTo>
                  <a:cubicBezTo>
                    <a:pt x="368" y="47"/>
                    <a:pt x="298" y="0"/>
                    <a:pt x="219" y="0"/>
                  </a:cubicBezTo>
                  <a:cubicBezTo>
                    <a:pt x="194" y="0"/>
                    <a:pt x="169" y="5"/>
                    <a:pt x="145" y="15"/>
                  </a:cubicBezTo>
                  <a:cubicBezTo>
                    <a:pt x="47" y="56"/>
                    <a:pt x="0" y="169"/>
                    <a:pt x="41" y="268"/>
                  </a:cubicBezTo>
                  <a:cubicBezTo>
                    <a:pt x="71" y="340"/>
                    <a:pt x="141" y="387"/>
                    <a:pt x="219" y="387"/>
                  </a:cubicBezTo>
                  <a:cubicBezTo>
                    <a:pt x="244" y="387"/>
                    <a:pt x="269" y="382"/>
                    <a:pt x="293" y="372"/>
                  </a:cubicBezTo>
                  <a:cubicBezTo>
                    <a:pt x="341" y="352"/>
                    <a:pt x="378" y="315"/>
                    <a:pt x="398" y="268"/>
                  </a:cubicBezTo>
                  <a:cubicBezTo>
                    <a:pt x="418" y="220"/>
                    <a:pt x="418" y="168"/>
                    <a:pt x="398" y="120"/>
                  </a:cubicBezTo>
                  <a:close/>
                  <a:moveTo>
                    <a:pt x="362" y="253"/>
                  </a:moveTo>
                  <a:cubicBezTo>
                    <a:pt x="347" y="291"/>
                    <a:pt x="316" y="321"/>
                    <a:pt x="278" y="337"/>
                  </a:cubicBezTo>
                  <a:cubicBezTo>
                    <a:pt x="259" y="345"/>
                    <a:pt x="240" y="349"/>
                    <a:pt x="219" y="349"/>
                  </a:cubicBezTo>
                  <a:cubicBezTo>
                    <a:pt x="156" y="349"/>
                    <a:pt x="100" y="311"/>
                    <a:pt x="76" y="253"/>
                  </a:cubicBezTo>
                  <a:cubicBezTo>
                    <a:pt x="43" y="174"/>
                    <a:pt x="81" y="83"/>
                    <a:pt x="160" y="51"/>
                  </a:cubicBezTo>
                  <a:cubicBezTo>
                    <a:pt x="179" y="43"/>
                    <a:pt x="199" y="39"/>
                    <a:pt x="219" y="39"/>
                  </a:cubicBezTo>
                  <a:cubicBezTo>
                    <a:pt x="282" y="39"/>
                    <a:pt x="338" y="76"/>
                    <a:pt x="362" y="135"/>
                  </a:cubicBezTo>
                  <a:cubicBezTo>
                    <a:pt x="378" y="173"/>
                    <a:pt x="378" y="215"/>
                    <a:pt x="362" y="253"/>
                  </a:cubicBezTo>
                  <a:close/>
                  <a:moveTo>
                    <a:pt x="362" y="253"/>
                  </a:moveTo>
                  <a:cubicBezTo>
                    <a:pt x="362" y="253"/>
                    <a:pt x="362" y="253"/>
                    <a:pt x="362" y="25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6689196" y="4308642"/>
            <a:ext cx="408502" cy="293240"/>
            <a:chOff x="3503613" y="2755900"/>
            <a:chExt cx="338137" cy="220663"/>
          </a:xfrm>
          <a:solidFill>
            <a:srgbClr val="0070C0"/>
          </a:solidFill>
        </p:grpSpPr>
        <p:sp>
          <p:nvSpPr>
            <p:cNvPr id="72" name="Freeform 5"/>
            <p:cNvSpPr>
              <a:spLocks noEditPoints="1"/>
            </p:cNvSpPr>
            <p:nvPr/>
          </p:nvSpPr>
          <p:spPr bwMode="auto">
            <a:xfrm>
              <a:off x="3503613" y="2755900"/>
              <a:ext cx="230187" cy="130175"/>
            </a:xfrm>
            <a:custGeom>
              <a:avLst/>
              <a:gdLst>
                <a:gd name="T0" fmla="*/ 1055 w 1068"/>
                <a:gd name="T1" fmla="*/ 200 h 604"/>
                <a:gd name="T2" fmla="*/ 660 w 1068"/>
                <a:gd name="T3" fmla="*/ 64 h 604"/>
                <a:gd name="T4" fmla="*/ 545 w 1068"/>
                <a:gd name="T5" fmla="*/ 71 h 604"/>
                <a:gd name="T6" fmla="*/ 525 w 1068"/>
                <a:gd name="T7" fmla="*/ 80 h 604"/>
                <a:gd name="T8" fmla="*/ 438 w 1068"/>
                <a:gd name="T9" fmla="*/ 85 h 604"/>
                <a:gd name="T10" fmla="*/ 404 w 1068"/>
                <a:gd name="T11" fmla="*/ 73 h 604"/>
                <a:gd name="T12" fmla="*/ 400 w 1068"/>
                <a:gd name="T13" fmla="*/ 70 h 604"/>
                <a:gd name="T14" fmla="*/ 197 w 1068"/>
                <a:gd name="T15" fmla="*/ 2 h 604"/>
                <a:gd name="T16" fmla="*/ 183 w 1068"/>
                <a:gd name="T17" fmla="*/ 3 h 604"/>
                <a:gd name="T18" fmla="*/ 173 w 1068"/>
                <a:gd name="T19" fmla="*/ 13 h 604"/>
                <a:gd name="T20" fmla="*/ 3 w 1068"/>
                <a:gd name="T21" fmla="*/ 509 h 604"/>
                <a:gd name="T22" fmla="*/ 15 w 1068"/>
                <a:gd name="T23" fmla="*/ 533 h 604"/>
                <a:gd name="T24" fmla="*/ 217 w 1068"/>
                <a:gd name="T25" fmla="*/ 603 h 604"/>
                <a:gd name="T26" fmla="*/ 224 w 1068"/>
                <a:gd name="T27" fmla="*/ 604 h 604"/>
                <a:gd name="T28" fmla="*/ 232 w 1068"/>
                <a:gd name="T29" fmla="*/ 602 h 604"/>
                <a:gd name="T30" fmla="*/ 242 w 1068"/>
                <a:gd name="T31" fmla="*/ 591 h 604"/>
                <a:gd name="T32" fmla="*/ 405 w 1068"/>
                <a:gd name="T33" fmla="*/ 115 h 604"/>
                <a:gd name="T34" fmla="*/ 426 w 1068"/>
                <a:gd name="T35" fmla="*/ 122 h 604"/>
                <a:gd name="T36" fmla="*/ 542 w 1068"/>
                <a:gd name="T37" fmla="*/ 115 h 604"/>
                <a:gd name="T38" fmla="*/ 562 w 1068"/>
                <a:gd name="T39" fmla="*/ 106 h 604"/>
                <a:gd name="T40" fmla="*/ 648 w 1068"/>
                <a:gd name="T41" fmla="*/ 100 h 604"/>
                <a:gd name="T42" fmla="*/ 1028 w 1068"/>
                <a:gd name="T43" fmla="*/ 231 h 604"/>
                <a:gd name="T44" fmla="*/ 997 w 1068"/>
                <a:gd name="T45" fmla="*/ 290 h 604"/>
                <a:gd name="T46" fmla="*/ 917 w 1068"/>
                <a:gd name="T47" fmla="*/ 292 h 604"/>
                <a:gd name="T48" fmla="*/ 751 w 1068"/>
                <a:gd name="T49" fmla="*/ 235 h 604"/>
                <a:gd name="T50" fmla="*/ 736 w 1068"/>
                <a:gd name="T51" fmla="*/ 236 h 604"/>
                <a:gd name="T52" fmla="*/ 726 w 1068"/>
                <a:gd name="T53" fmla="*/ 248 h 604"/>
                <a:gd name="T54" fmla="*/ 625 w 1068"/>
                <a:gd name="T55" fmla="*/ 381 h 604"/>
                <a:gd name="T56" fmla="*/ 446 w 1068"/>
                <a:gd name="T57" fmla="*/ 384 h 604"/>
                <a:gd name="T58" fmla="*/ 421 w 1068"/>
                <a:gd name="T59" fmla="*/ 396 h 604"/>
                <a:gd name="T60" fmla="*/ 433 w 1068"/>
                <a:gd name="T61" fmla="*/ 420 h 604"/>
                <a:gd name="T62" fmla="*/ 539 w 1068"/>
                <a:gd name="T63" fmla="*/ 440 h 604"/>
                <a:gd name="T64" fmla="*/ 643 w 1068"/>
                <a:gd name="T65" fmla="*/ 414 h 604"/>
                <a:gd name="T66" fmla="*/ 757 w 1068"/>
                <a:gd name="T67" fmla="*/ 277 h 604"/>
                <a:gd name="T68" fmla="*/ 904 w 1068"/>
                <a:gd name="T69" fmla="*/ 328 h 604"/>
                <a:gd name="T70" fmla="*/ 1018 w 1068"/>
                <a:gd name="T71" fmla="*/ 321 h 604"/>
                <a:gd name="T72" fmla="*/ 1068 w 1068"/>
                <a:gd name="T73" fmla="*/ 219 h 604"/>
                <a:gd name="T74" fmla="*/ 1055 w 1068"/>
                <a:gd name="T75" fmla="*/ 200 h 604"/>
                <a:gd name="T76" fmla="*/ 212 w 1068"/>
                <a:gd name="T77" fmla="*/ 560 h 604"/>
                <a:gd name="T78" fmla="*/ 46 w 1068"/>
                <a:gd name="T79" fmla="*/ 503 h 604"/>
                <a:gd name="T80" fmla="*/ 203 w 1068"/>
                <a:gd name="T81" fmla="*/ 44 h 604"/>
                <a:gd name="T82" fmla="*/ 365 w 1068"/>
                <a:gd name="T83" fmla="*/ 100 h 604"/>
                <a:gd name="T84" fmla="*/ 369 w 1068"/>
                <a:gd name="T85" fmla="*/ 101 h 604"/>
                <a:gd name="T86" fmla="*/ 369 w 1068"/>
                <a:gd name="T87" fmla="*/ 102 h 604"/>
                <a:gd name="T88" fmla="*/ 212 w 1068"/>
                <a:gd name="T89" fmla="*/ 560 h 604"/>
                <a:gd name="T90" fmla="*/ 212 w 1068"/>
                <a:gd name="T91" fmla="*/ 560 h 604"/>
                <a:gd name="T92" fmla="*/ 212 w 1068"/>
                <a:gd name="T93" fmla="*/ 560 h 6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068" h="604">
                  <a:moveTo>
                    <a:pt x="1055" y="200"/>
                  </a:moveTo>
                  <a:cubicBezTo>
                    <a:pt x="660" y="64"/>
                    <a:pt x="660" y="64"/>
                    <a:pt x="660" y="64"/>
                  </a:cubicBezTo>
                  <a:cubicBezTo>
                    <a:pt x="623" y="51"/>
                    <a:pt x="581" y="53"/>
                    <a:pt x="545" y="71"/>
                  </a:cubicBezTo>
                  <a:cubicBezTo>
                    <a:pt x="525" y="80"/>
                    <a:pt x="525" y="80"/>
                    <a:pt x="525" y="80"/>
                  </a:cubicBezTo>
                  <a:cubicBezTo>
                    <a:pt x="498" y="93"/>
                    <a:pt x="466" y="95"/>
                    <a:pt x="438" y="85"/>
                  </a:cubicBezTo>
                  <a:cubicBezTo>
                    <a:pt x="404" y="73"/>
                    <a:pt x="404" y="73"/>
                    <a:pt x="404" y="73"/>
                  </a:cubicBezTo>
                  <a:cubicBezTo>
                    <a:pt x="403" y="72"/>
                    <a:pt x="401" y="71"/>
                    <a:pt x="400" y="70"/>
                  </a:cubicBezTo>
                  <a:cubicBezTo>
                    <a:pt x="197" y="2"/>
                    <a:pt x="197" y="2"/>
                    <a:pt x="197" y="2"/>
                  </a:cubicBezTo>
                  <a:cubicBezTo>
                    <a:pt x="193" y="0"/>
                    <a:pt x="187" y="0"/>
                    <a:pt x="183" y="3"/>
                  </a:cubicBezTo>
                  <a:cubicBezTo>
                    <a:pt x="178" y="5"/>
                    <a:pt x="175" y="9"/>
                    <a:pt x="173" y="13"/>
                  </a:cubicBezTo>
                  <a:cubicBezTo>
                    <a:pt x="3" y="509"/>
                    <a:pt x="3" y="509"/>
                    <a:pt x="3" y="509"/>
                  </a:cubicBezTo>
                  <a:cubicBezTo>
                    <a:pt x="0" y="519"/>
                    <a:pt x="5" y="530"/>
                    <a:pt x="15" y="533"/>
                  </a:cubicBezTo>
                  <a:cubicBezTo>
                    <a:pt x="217" y="603"/>
                    <a:pt x="217" y="603"/>
                    <a:pt x="217" y="603"/>
                  </a:cubicBezTo>
                  <a:cubicBezTo>
                    <a:pt x="220" y="604"/>
                    <a:pt x="222" y="604"/>
                    <a:pt x="224" y="604"/>
                  </a:cubicBezTo>
                  <a:cubicBezTo>
                    <a:pt x="227" y="604"/>
                    <a:pt x="230" y="604"/>
                    <a:pt x="232" y="602"/>
                  </a:cubicBezTo>
                  <a:cubicBezTo>
                    <a:pt x="237" y="600"/>
                    <a:pt x="240" y="596"/>
                    <a:pt x="242" y="591"/>
                  </a:cubicBezTo>
                  <a:cubicBezTo>
                    <a:pt x="405" y="115"/>
                    <a:pt x="405" y="115"/>
                    <a:pt x="405" y="115"/>
                  </a:cubicBezTo>
                  <a:cubicBezTo>
                    <a:pt x="426" y="122"/>
                    <a:pt x="426" y="122"/>
                    <a:pt x="426" y="122"/>
                  </a:cubicBezTo>
                  <a:cubicBezTo>
                    <a:pt x="464" y="135"/>
                    <a:pt x="506" y="133"/>
                    <a:pt x="542" y="115"/>
                  </a:cubicBezTo>
                  <a:cubicBezTo>
                    <a:pt x="562" y="106"/>
                    <a:pt x="562" y="106"/>
                    <a:pt x="562" y="106"/>
                  </a:cubicBezTo>
                  <a:cubicBezTo>
                    <a:pt x="589" y="92"/>
                    <a:pt x="620" y="91"/>
                    <a:pt x="648" y="100"/>
                  </a:cubicBezTo>
                  <a:cubicBezTo>
                    <a:pt x="1028" y="231"/>
                    <a:pt x="1028" y="231"/>
                    <a:pt x="1028" y="231"/>
                  </a:cubicBezTo>
                  <a:cubicBezTo>
                    <a:pt x="1025" y="248"/>
                    <a:pt x="1017" y="276"/>
                    <a:pt x="997" y="290"/>
                  </a:cubicBezTo>
                  <a:cubicBezTo>
                    <a:pt x="978" y="303"/>
                    <a:pt x="951" y="303"/>
                    <a:pt x="917" y="292"/>
                  </a:cubicBezTo>
                  <a:cubicBezTo>
                    <a:pt x="751" y="235"/>
                    <a:pt x="751" y="235"/>
                    <a:pt x="751" y="235"/>
                  </a:cubicBezTo>
                  <a:cubicBezTo>
                    <a:pt x="746" y="233"/>
                    <a:pt x="741" y="234"/>
                    <a:pt x="736" y="236"/>
                  </a:cubicBezTo>
                  <a:cubicBezTo>
                    <a:pt x="731" y="239"/>
                    <a:pt x="728" y="243"/>
                    <a:pt x="726" y="248"/>
                  </a:cubicBezTo>
                  <a:cubicBezTo>
                    <a:pt x="726" y="249"/>
                    <a:pt x="701" y="340"/>
                    <a:pt x="625" y="381"/>
                  </a:cubicBezTo>
                  <a:cubicBezTo>
                    <a:pt x="576" y="407"/>
                    <a:pt x="516" y="408"/>
                    <a:pt x="446" y="384"/>
                  </a:cubicBezTo>
                  <a:cubicBezTo>
                    <a:pt x="436" y="381"/>
                    <a:pt x="425" y="386"/>
                    <a:pt x="421" y="396"/>
                  </a:cubicBezTo>
                  <a:cubicBezTo>
                    <a:pt x="418" y="406"/>
                    <a:pt x="423" y="417"/>
                    <a:pt x="433" y="420"/>
                  </a:cubicBezTo>
                  <a:cubicBezTo>
                    <a:pt x="471" y="433"/>
                    <a:pt x="506" y="440"/>
                    <a:pt x="539" y="440"/>
                  </a:cubicBezTo>
                  <a:cubicBezTo>
                    <a:pt x="577" y="440"/>
                    <a:pt x="611" y="431"/>
                    <a:pt x="643" y="414"/>
                  </a:cubicBezTo>
                  <a:cubicBezTo>
                    <a:pt x="711" y="378"/>
                    <a:pt x="744" y="310"/>
                    <a:pt x="757" y="277"/>
                  </a:cubicBezTo>
                  <a:cubicBezTo>
                    <a:pt x="904" y="328"/>
                    <a:pt x="904" y="328"/>
                    <a:pt x="904" y="328"/>
                  </a:cubicBezTo>
                  <a:cubicBezTo>
                    <a:pt x="951" y="344"/>
                    <a:pt x="989" y="341"/>
                    <a:pt x="1018" y="321"/>
                  </a:cubicBezTo>
                  <a:cubicBezTo>
                    <a:pt x="1065" y="289"/>
                    <a:pt x="1068" y="221"/>
                    <a:pt x="1068" y="219"/>
                  </a:cubicBezTo>
                  <a:cubicBezTo>
                    <a:pt x="1068" y="210"/>
                    <a:pt x="1063" y="203"/>
                    <a:pt x="1055" y="200"/>
                  </a:cubicBezTo>
                  <a:close/>
                  <a:moveTo>
                    <a:pt x="212" y="560"/>
                  </a:moveTo>
                  <a:cubicBezTo>
                    <a:pt x="46" y="503"/>
                    <a:pt x="46" y="503"/>
                    <a:pt x="46" y="503"/>
                  </a:cubicBezTo>
                  <a:cubicBezTo>
                    <a:pt x="203" y="44"/>
                    <a:pt x="203" y="44"/>
                    <a:pt x="203" y="44"/>
                  </a:cubicBezTo>
                  <a:cubicBezTo>
                    <a:pt x="365" y="100"/>
                    <a:pt x="365" y="100"/>
                    <a:pt x="365" y="100"/>
                  </a:cubicBezTo>
                  <a:cubicBezTo>
                    <a:pt x="369" y="101"/>
                    <a:pt x="369" y="101"/>
                    <a:pt x="369" y="101"/>
                  </a:cubicBezTo>
                  <a:cubicBezTo>
                    <a:pt x="369" y="102"/>
                    <a:pt x="369" y="102"/>
                    <a:pt x="369" y="102"/>
                  </a:cubicBezTo>
                  <a:lnTo>
                    <a:pt x="212" y="560"/>
                  </a:lnTo>
                  <a:close/>
                  <a:moveTo>
                    <a:pt x="212" y="560"/>
                  </a:moveTo>
                  <a:cubicBezTo>
                    <a:pt x="212" y="560"/>
                    <a:pt x="212" y="560"/>
                    <a:pt x="212" y="56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6"/>
            <p:cNvSpPr>
              <a:spLocks noEditPoints="1"/>
            </p:cNvSpPr>
            <p:nvPr/>
          </p:nvSpPr>
          <p:spPr bwMode="auto">
            <a:xfrm>
              <a:off x="3570288" y="2755900"/>
              <a:ext cx="271462" cy="220663"/>
            </a:xfrm>
            <a:custGeom>
              <a:avLst/>
              <a:gdLst>
                <a:gd name="T0" fmla="*/ 1022 w 1257"/>
                <a:gd name="T1" fmla="*/ 11 h 1017"/>
                <a:gd name="T2" fmla="*/ 996 w 1257"/>
                <a:gd name="T3" fmla="*/ 3 h 1017"/>
                <a:gd name="T4" fmla="*/ 795 w 1257"/>
                <a:gd name="T5" fmla="*/ 122 h 1017"/>
                <a:gd name="T6" fmla="*/ 944 w 1257"/>
                <a:gd name="T7" fmla="*/ 649 h 1017"/>
                <a:gd name="T8" fmla="*/ 362 w 1257"/>
                <a:gd name="T9" fmla="*/ 975 h 1017"/>
                <a:gd name="T10" fmla="*/ 305 w 1257"/>
                <a:gd name="T11" fmla="*/ 955 h 1017"/>
                <a:gd name="T12" fmla="*/ 324 w 1257"/>
                <a:gd name="T13" fmla="*/ 897 h 1017"/>
                <a:gd name="T14" fmla="*/ 539 w 1257"/>
                <a:gd name="T15" fmla="*/ 771 h 1017"/>
                <a:gd name="T16" fmla="*/ 312 w 1257"/>
                <a:gd name="T17" fmla="*/ 861 h 1017"/>
                <a:gd name="T18" fmla="*/ 154 w 1257"/>
                <a:gd name="T19" fmla="*/ 891 h 1017"/>
                <a:gd name="T20" fmla="*/ 469 w 1257"/>
                <a:gd name="T21" fmla="*/ 689 h 1017"/>
                <a:gd name="T22" fmla="*/ 452 w 1257"/>
                <a:gd name="T23" fmla="*/ 654 h 1017"/>
                <a:gd name="T24" fmla="*/ 156 w 1257"/>
                <a:gd name="T25" fmla="*/ 799 h 1017"/>
                <a:gd name="T26" fmla="*/ 63 w 1257"/>
                <a:gd name="T27" fmla="*/ 797 h 1017"/>
                <a:gd name="T28" fmla="*/ 119 w 1257"/>
                <a:gd name="T29" fmla="*/ 722 h 1017"/>
                <a:gd name="T30" fmla="*/ 393 w 1257"/>
                <a:gd name="T31" fmla="*/ 567 h 1017"/>
                <a:gd name="T32" fmla="*/ 197 w 1257"/>
                <a:gd name="T33" fmla="*/ 641 h 1017"/>
                <a:gd name="T34" fmla="*/ 70 w 1257"/>
                <a:gd name="T35" fmla="*/ 689 h 1017"/>
                <a:gd name="T36" fmla="*/ 43 w 1257"/>
                <a:gd name="T37" fmla="*/ 635 h 1017"/>
                <a:gd name="T38" fmla="*/ 205 w 1257"/>
                <a:gd name="T39" fmla="*/ 541 h 1017"/>
                <a:gd name="T40" fmla="*/ 189 w 1257"/>
                <a:gd name="T41" fmla="*/ 507 h 1017"/>
                <a:gd name="T42" fmla="*/ 7 w 1257"/>
                <a:gd name="T43" fmla="*/ 622 h 1017"/>
                <a:gd name="T44" fmla="*/ 45 w 1257"/>
                <a:gd name="T45" fmla="*/ 720 h 1017"/>
                <a:gd name="T46" fmla="*/ 102 w 1257"/>
                <a:gd name="T47" fmla="*/ 859 h 1017"/>
                <a:gd name="T48" fmla="*/ 120 w 1257"/>
                <a:gd name="T49" fmla="*/ 907 h 1017"/>
                <a:gd name="T50" fmla="*/ 228 w 1257"/>
                <a:gd name="T51" fmla="*/ 944 h 1017"/>
                <a:gd name="T52" fmla="*/ 271 w 1257"/>
                <a:gd name="T53" fmla="*/ 971 h 1017"/>
                <a:gd name="T54" fmla="*/ 344 w 1257"/>
                <a:gd name="T55" fmla="*/ 1017 h 1017"/>
                <a:gd name="T56" fmla="*/ 748 w 1257"/>
                <a:gd name="T57" fmla="*/ 828 h 1017"/>
                <a:gd name="T58" fmla="*/ 1054 w 1257"/>
                <a:gd name="T59" fmla="*/ 599 h 1017"/>
                <a:gd name="T60" fmla="*/ 1253 w 1257"/>
                <a:gd name="T61" fmla="*/ 481 h 1017"/>
                <a:gd name="T62" fmla="*/ 838 w 1257"/>
                <a:gd name="T63" fmla="*/ 123 h 1017"/>
                <a:gd name="T64" fmla="*/ 1209 w 1257"/>
                <a:gd name="T65" fmla="*/ 482 h 1017"/>
                <a:gd name="T66" fmla="*/ 1051 w 1257"/>
                <a:gd name="T67" fmla="*/ 559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257" h="1017">
                  <a:moveTo>
                    <a:pt x="1253" y="481"/>
                  </a:moveTo>
                  <a:cubicBezTo>
                    <a:pt x="1022" y="11"/>
                    <a:pt x="1022" y="11"/>
                    <a:pt x="1022" y="11"/>
                  </a:cubicBezTo>
                  <a:cubicBezTo>
                    <a:pt x="1019" y="7"/>
                    <a:pt x="1016" y="3"/>
                    <a:pt x="1011" y="2"/>
                  </a:cubicBezTo>
                  <a:cubicBezTo>
                    <a:pt x="1006" y="0"/>
                    <a:pt x="1001" y="1"/>
                    <a:pt x="996" y="3"/>
                  </a:cubicBezTo>
                  <a:cubicBezTo>
                    <a:pt x="804" y="97"/>
                    <a:pt x="804" y="97"/>
                    <a:pt x="804" y="97"/>
                  </a:cubicBezTo>
                  <a:cubicBezTo>
                    <a:pt x="794" y="102"/>
                    <a:pt x="790" y="113"/>
                    <a:pt x="795" y="122"/>
                  </a:cubicBezTo>
                  <a:cubicBezTo>
                    <a:pt x="1019" y="580"/>
                    <a:pt x="1019" y="580"/>
                    <a:pt x="1019" y="580"/>
                  </a:cubicBezTo>
                  <a:cubicBezTo>
                    <a:pt x="944" y="649"/>
                    <a:pt x="944" y="649"/>
                    <a:pt x="944" y="649"/>
                  </a:cubicBezTo>
                  <a:cubicBezTo>
                    <a:pt x="880" y="707"/>
                    <a:pt x="808" y="756"/>
                    <a:pt x="730" y="794"/>
                  </a:cubicBezTo>
                  <a:cubicBezTo>
                    <a:pt x="362" y="975"/>
                    <a:pt x="362" y="975"/>
                    <a:pt x="362" y="975"/>
                  </a:cubicBezTo>
                  <a:cubicBezTo>
                    <a:pt x="352" y="980"/>
                    <a:pt x="340" y="980"/>
                    <a:pt x="329" y="977"/>
                  </a:cubicBezTo>
                  <a:cubicBezTo>
                    <a:pt x="318" y="973"/>
                    <a:pt x="310" y="965"/>
                    <a:pt x="305" y="955"/>
                  </a:cubicBezTo>
                  <a:cubicBezTo>
                    <a:pt x="299" y="945"/>
                    <a:pt x="299" y="933"/>
                    <a:pt x="303" y="922"/>
                  </a:cubicBezTo>
                  <a:cubicBezTo>
                    <a:pt x="307" y="911"/>
                    <a:pt x="314" y="903"/>
                    <a:pt x="324" y="897"/>
                  </a:cubicBezTo>
                  <a:cubicBezTo>
                    <a:pt x="530" y="797"/>
                    <a:pt x="530" y="797"/>
                    <a:pt x="530" y="797"/>
                  </a:cubicBezTo>
                  <a:cubicBezTo>
                    <a:pt x="540" y="792"/>
                    <a:pt x="544" y="781"/>
                    <a:pt x="539" y="771"/>
                  </a:cubicBezTo>
                  <a:cubicBezTo>
                    <a:pt x="534" y="761"/>
                    <a:pt x="523" y="758"/>
                    <a:pt x="514" y="762"/>
                  </a:cubicBezTo>
                  <a:cubicBezTo>
                    <a:pt x="312" y="861"/>
                    <a:pt x="312" y="861"/>
                    <a:pt x="312" y="861"/>
                  </a:cubicBezTo>
                  <a:cubicBezTo>
                    <a:pt x="211" y="910"/>
                    <a:pt x="211" y="910"/>
                    <a:pt x="211" y="910"/>
                  </a:cubicBezTo>
                  <a:cubicBezTo>
                    <a:pt x="190" y="921"/>
                    <a:pt x="164" y="912"/>
                    <a:pt x="154" y="891"/>
                  </a:cubicBezTo>
                  <a:cubicBezTo>
                    <a:pt x="143" y="870"/>
                    <a:pt x="152" y="844"/>
                    <a:pt x="173" y="833"/>
                  </a:cubicBezTo>
                  <a:cubicBezTo>
                    <a:pt x="469" y="689"/>
                    <a:pt x="469" y="689"/>
                    <a:pt x="469" y="689"/>
                  </a:cubicBezTo>
                  <a:cubicBezTo>
                    <a:pt x="478" y="684"/>
                    <a:pt x="482" y="673"/>
                    <a:pt x="478" y="663"/>
                  </a:cubicBezTo>
                  <a:cubicBezTo>
                    <a:pt x="473" y="654"/>
                    <a:pt x="461" y="650"/>
                    <a:pt x="452" y="654"/>
                  </a:cubicBezTo>
                  <a:cubicBezTo>
                    <a:pt x="233" y="761"/>
                    <a:pt x="233" y="761"/>
                    <a:pt x="233" y="761"/>
                  </a:cubicBezTo>
                  <a:cubicBezTo>
                    <a:pt x="156" y="799"/>
                    <a:pt x="156" y="799"/>
                    <a:pt x="156" y="799"/>
                  </a:cubicBezTo>
                  <a:cubicBezTo>
                    <a:pt x="120" y="817"/>
                    <a:pt x="120" y="817"/>
                    <a:pt x="120" y="817"/>
                  </a:cubicBezTo>
                  <a:cubicBezTo>
                    <a:pt x="99" y="827"/>
                    <a:pt x="73" y="818"/>
                    <a:pt x="63" y="797"/>
                  </a:cubicBezTo>
                  <a:cubicBezTo>
                    <a:pt x="53" y="776"/>
                    <a:pt x="61" y="750"/>
                    <a:pt x="83" y="740"/>
                  </a:cubicBezTo>
                  <a:cubicBezTo>
                    <a:pt x="119" y="722"/>
                    <a:pt x="119" y="722"/>
                    <a:pt x="119" y="722"/>
                  </a:cubicBezTo>
                  <a:cubicBezTo>
                    <a:pt x="384" y="592"/>
                    <a:pt x="384" y="592"/>
                    <a:pt x="384" y="592"/>
                  </a:cubicBezTo>
                  <a:cubicBezTo>
                    <a:pt x="393" y="587"/>
                    <a:pt x="397" y="576"/>
                    <a:pt x="393" y="567"/>
                  </a:cubicBezTo>
                  <a:cubicBezTo>
                    <a:pt x="388" y="557"/>
                    <a:pt x="376" y="553"/>
                    <a:pt x="367" y="558"/>
                  </a:cubicBezTo>
                  <a:cubicBezTo>
                    <a:pt x="197" y="641"/>
                    <a:pt x="197" y="641"/>
                    <a:pt x="197" y="641"/>
                  </a:cubicBezTo>
                  <a:cubicBezTo>
                    <a:pt x="102" y="687"/>
                    <a:pt x="102" y="687"/>
                    <a:pt x="102" y="687"/>
                  </a:cubicBezTo>
                  <a:cubicBezTo>
                    <a:pt x="92" y="692"/>
                    <a:pt x="81" y="693"/>
                    <a:pt x="70" y="689"/>
                  </a:cubicBezTo>
                  <a:cubicBezTo>
                    <a:pt x="59" y="685"/>
                    <a:pt x="50" y="678"/>
                    <a:pt x="45" y="667"/>
                  </a:cubicBezTo>
                  <a:cubicBezTo>
                    <a:pt x="40" y="657"/>
                    <a:pt x="39" y="646"/>
                    <a:pt x="43" y="635"/>
                  </a:cubicBezTo>
                  <a:cubicBezTo>
                    <a:pt x="47" y="624"/>
                    <a:pt x="55" y="615"/>
                    <a:pt x="65" y="610"/>
                  </a:cubicBezTo>
                  <a:cubicBezTo>
                    <a:pt x="205" y="541"/>
                    <a:pt x="205" y="541"/>
                    <a:pt x="205" y="541"/>
                  </a:cubicBezTo>
                  <a:cubicBezTo>
                    <a:pt x="215" y="537"/>
                    <a:pt x="219" y="525"/>
                    <a:pt x="214" y="516"/>
                  </a:cubicBezTo>
                  <a:cubicBezTo>
                    <a:pt x="210" y="506"/>
                    <a:pt x="198" y="502"/>
                    <a:pt x="189" y="507"/>
                  </a:cubicBezTo>
                  <a:cubicBezTo>
                    <a:pt x="48" y="576"/>
                    <a:pt x="48" y="576"/>
                    <a:pt x="48" y="576"/>
                  </a:cubicBezTo>
                  <a:cubicBezTo>
                    <a:pt x="29" y="585"/>
                    <a:pt x="14" y="602"/>
                    <a:pt x="7" y="622"/>
                  </a:cubicBezTo>
                  <a:cubicBezTo>
                    <a:pt x="0" y="643"/>
                    <a:pt x="1" y="665"/>
                    <a:pt x="11" y="684"/>
                  </a:cubicBezTo>
                  <a:cubicBezTo>
                    <a:pt x="18" y="700"/>
                    <a:pt x="30" y="712"/>
                    <a:pt x="45" y="720"/>
                  </a:cubicBezTo>
                  <a:cubicBezTo>
                    <a:pt x="21" y="744"/>
                    <a:pt x="13" y="781"/>
                    <a:pt x="29" y="813"/>
                  </a:cubicBezTo>
                  <a:cubicBezTo>
                    <a:pt x="43" y="842"/>
                    <a:pt x="72" y="859"/>
                    <a:pt x="102" y="859"/>
                  </a:cubicBezTo>
                  <a:cubicBezTo>
                    <a:pt x="106" y="859"/>
                    <a:pt x="109" y="858"/>
                    <a:pt x="113" y="858"/>
                  </a:cubicBezTo>
                  <a:cubicBezTo>
                    <a:pt x="110" y="874"/>
                    <a:pt x="112" y="891"/>
                    <a:pt x="120" y="907"/>
                  </a:cubicBezTo>
                  <a:cubicBezTo>
                    <a:pt x="134" y="936"/>
                    <a:pt x="163" y="953"/>
                    <a:pt x="193" y="953"/>
                  </a:cubicBezTo>
                  <a:cubicBezTo>
                    <a:pt x="204" y="953"/>
                    <a:pt x="217" y="950"/>
                    <a:pt x="228" y="944"/>
                  </a:cubicBezTo>
                  <a:cubicBezTo>
                    <a:pt x="263" y="927"/>
                    <a:pt x="263" y="927"/>
                    <a:pt x="263" y="927"/>
                  </a:cubicBezTo>
                  <a:cubicBezTo>
                    <a:pt x="261" y="942"/>
                    <a:pt x="264" y="957"/>
                    <a:pt x="271" y="971"/>
                  </a:cubicBezTo>
                  <a:cubicBezTo>
                    <a:pt x="281" y="990"/>
                    <a:pt x="297" y="1005"/>
                    <a:pt x="318" y="1012"/>
                  </a:cubicBezTo>
                  <a:cubicBezTo>
                    <a:pt x="326" y="1015"/>
                    <a:pt x="335" y="1017"/>
                    <a:pt x="344" y="1017"/>
                  </a:cubicBezTo>
                  <a:cubicBezTo>
                    <a:pt x="356" y="1017"/>
                    <a:pt x="369" y="1014"/>
                    <a:pt x="380" y="1008"/>
                  </a:cubicBezTo>
                  <a:cubicBezTo>
                    <a:pt x="748" y="828"/>
                    <a:pt x="748" y="828"/>
                    <a:pt x="748" y="828"/>
                  </a:cubicBezTo>
                  <a:cubicBezTo>
                    <a:pt x="829" y="788"/>
                    <a:pt x="904" y="737"/>
                    <a:pt x="971" y="676"/>
                  </a:cubicBezTo>
                  <a:cubicBezTo>
                    <a:pt x="1054" y="599"/>
                    <a:pt x="1054" y="599"/>
                    <a:pt x="1054" y="599"/>
                  </a:cubicBezTo>
                  <a:cubicBezTo>
                    <a:pt x="1244" y="506"/>
                    <a:pt x="1244" y="506"/>
                    <a:pt x="1244" y="506"/>
                  </a:cubicBezTo>
                  <a:cubicBezTo>
                    <a:pt x="1253" y="502"/>
                    <a:pt x="1257" y="490"/>
                    <a:pt x="1253" y="481"/>
                  </a:cubicBezTo>
                  <a:close/>
                  <a:moveTo>
                    <a:pt x="1051" y="559"/>
                  </a:moveTo>
                  <a:cubicBezTo>
                    <a:pt x="838" y="123"/>
                    <a:pt x="838" y="123"/>
                    <a:pt x="838" y="123"/>
                  </a:cubicBezTo>
                  <a:cubicBezTo>
                    <a:pt x="996" y="46"/>
                    <a:pt x="996" y="46"/>
                    <a:pt x="996" y="46"/>
                  </a:cubicBezTo>
                  <a:cubicBezTo>
                    <a:pt x="1209" y="482"/>
                    <a:pt x="1209" y="482"/>
                    <a:pt x="1209" y="482"/>
                  </a:cubicBezTo>
                  <a:lnTo>
                    <a:pt x="1051" y="559"/>
                  </a:lnTo>
                  <a:close/>
                  <a:moveTo>
                    <a:pt x="1051" y="559"/>
                  </a:moveTo>
                  <a:cubicBezTo>
                    <a:pt x="1051" y="559"/>
                    <a:pt x="1051" y="559"/>
                    <a:pt x="1051" y="55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6686180" y="2092213"/>
            <a:ext cx="350267" cy="352121"/>
            <a:chOff x="4289425" y="2698750"/>
            <a:chExt cx="300038" cy="301626"/>
          </a:xfrm>
          <a:solidFill>
            <a:srgbClr val="8FC801"/>
          </a:solidFill>
        </p:grpSpPr>
        <p:sp>
          <p:nvSpPr>
            <p:cNvPr id="75" name="Freeform 10"/>
            <p:cNvSpPr>
              <a:spLocks noEditPoints="1"/>
            </p:cNvSpPr>
            <p:nvPr/>
          </p:nvSpPr>
          <p:spPr bwMode="auto">
            <a:xfrm>
              <a:off x="4413250" y="2916238"/>
              <a:ext cx="52388" cy="84138"/>
            </a:xfrm>
            <a:custGeom>
              <a:avLst/>
              <a:gdLst>
                <a:gd name="T0" fmla="*/ 153 w 268"/>
                <a:gd name="T1" fmla="*/ 174 h 441"/>
                <a:gd name="T2" fmla="*/ 153 w 268"/>
                <a:gd name="T3" fmla="*/ 19 h 441"/>
                <a:gd name="T4" fmla="*/ 134 w 268"/>
                <a:gd name="T5" fmla="*/ 0 h 441"/>
                <a:gd name="T6" fmla="*/ 115 w 268"/>
                <a:gd name="T7" fmla="*/ 19 h 441"/>
                <a:gd name="T8" fmla="*/ 115 w 268"/>
                <a:gd name="T9" fmla="*/ 174 h 441"/>
                <a:gd name="T10" fmla="*/ 0 w 268"/>
                <a:gd name="T11" fmla="*/ 306 h 441"/>
                <a:gd name="T12" fmla="*/ 134 w 268"/>
                <a:gd name="T13" fmla="*/ 441 h 441"/>
                <a:gd name="T14" fmla="*/ 268 w 268"/>
                <a:gd name="T15" fmla="*/ 306 h 441"/>
                <a:gd name="T16" fmla="*/ 153 w 268"/>
                <a:gd name="T17" fmla="*/ 174 h 441"/>
                <a:gd name="T18" fmla="*/ 134 w 268"/>
                <a:gd name="T19" fmla="*/ 402 h 441"/>
                <a:gd name="T20" fmla="*/ 38 w 268"/>
                <a:gd name="T21" fmla="*/ 306 h 441"/>
                <a:gd name="T22" fmla="*/ 134 w 268"/>
                <a:gd name="T23" fmla="*/ 210 h 441"/>
                <a:gd name="T24" fmla="*/ 230 w 268"/>
                <a:gd name="T25" fmla="*/ 306 h 441"/>
                <a:gd name="T26" fmla="*/ 134 w 268"/>
                <a:gd name="T27" fmla="*/ 402 h 441"/>
                <a:gd name="T28" fmla="*/ 134 w 268"/>
                <a:gd name="T29" fmla="*/ 402 h 441"/>
                <a:gd name="T30" fmla="*/ 134 w 268"/>
                <a:gd name="T31" fmla="*/ 402 h 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68" h="441">
                  <a:moveTo>
                    <a:pt x="153" y="174"/>
                  </a:moveTo>
                  <a:cubicBezTo>
                    <a:pt x="153" y="19"/>
                    <a:pt x="153" y="19"/>
                    <a:pt x="153" y="19"/>
                  </a:cubicBezTo>
                  <a:cubicBezTo>
                    <a:pt x="153" y="9"/>
                    <a:pt x="145" y="0"/>
                    <a:pt x="134" y="0"/>
                  </a:cubicBezTo>
                  <a:cubicBezTo>
                    <a:pt x="123" y="0"/>
                    <a:pt x="115" y="9"/>
                    <a:pt x="115" y="19"/>
                  </a:cubicBezTo>
                  <a:cubicBezTo>
                    <a:pt x="115" y="174"/>
                    <a:pt x="115" y="174"/>
                    <a:pt x="115" y="174"/>
                  </a:cubicBezTo>
                  <a:cubicBezTo>
                    <a:pt x="50" y="183"/>
                    <a:pt x="0" y="239"/>
                    <a:pt x="0" y="306"/>
                  </a:cubicBezTo>
                  <a:cubicBezTo>
                    <a:pt x="0" y="380"/>
                    <a:pt x="60" y="441"/>
                    <a:pt x="134" y="441"/>
                  </a:cubicBezTo>
                  <a:cubicBezTo>
                    <a:pt x="208" y="441"/>
                    <a:pt x="268" y="380"/>
                    <a:pt x="268" y="306"/>
                  </a:cubicBezTo>
                  <a:cubicBezTo>
                    <a:pt x="268" y="239"/>
                    <a:pt x="218" y="183"/>
                    <a:pt x="153" y="174"/>
                  </a:cubicBezTo>
                  <a:close/>
                  <a:moveTo>
                    <a:pt x="134" y="402"/>
                  </a:moveTo>
                  <a:cubicBezTo>
                    <a:pt x="81" y="402"/>
                    <a:pt x="38" y="359"/>
                    <a:pt x="38" y="306"/>
                  </a:cubicBezTo>
                  <a:cubicBezTo>
                    <a:pt x="38" y="253"/>
                    <a:pt x="81" y="210"/>
                    <a:pt x="134" y="210"/>
                  </a:cubicBezTo>
                  <a:cubicBezTo>
                    <a:pt x="187" y="210"/>
                    <a:pt x="230" y="253"/>
                    <a:pt x="230" y="306"/>
                  </a:cubicBezTo>
                  <a:cubicBezTo>
                    <a:pt x="230" y="359"/>
                    <a:pt x="187" y="402"/>
                    <a:pt x="134" y="402"/>
                  </a:cubicBezTo>
                  <a:close/>
                  <a:moveTo>
                    <a:pt x="134" y="402"/>
                  </a:moveTo>
                  <a:cubicBezTo>
                    <a:pt x="134" y="402"/>
                    <a:pt x="134" y="402"/>
                    <a:pt x="134" y="40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11"/>
            <p:cNvSpPr>
              <a:spLocks noEditPoints="1"/>
            </p:cNvSpPr>
            <p:nvPr/>
          </p:nvSpPr>
          <p:spPr bwMode="auto">
            <a:xfrm>
              <a:off x="4413250" y="2698750"/>
              <a:ext cx="52388" cy="85725"/>
            </a:xfrm>
            <a:custGeom>
              <a:avLst/>
              <a:gdLst>
                <a:gd name="T0" fmla="*/ 134 w 268"/>
                <a:gd name="T1" fmla="*/ 0 h 441"/>
                <a:gd name="T2" fmla="*/ 0 w 268"/>
                <a:gd name="T3" fmla="*/ 134 h 441"/>
                <a:gd name="T4" fmla="*/ 115 w 268"/>
                <a:gd name="T5" fmla="*/ 267 h 441"/>
                <a:gd name="T6" fmla="*/ 115 w 268"/>
                <a:gd name="T7" fmla="*/ 422 h 441"/>
                <a:gd name="T8" fmla="*/ 134 w 268"/>
                <a:gd name="T9" fmla="*/ 441 h 441"/>
                <a:gd name="T10" fmla="*/ 153 w 268"/>
                <a:gd name="T11" fmla="*/ 421 h 441"/>
                <a:gd name="T12" fmla="*/ 153 w 268"/>
                <a:gd name="T13" fmla="*/ 267 h 441"/>
                <a:gd name="T14" fmla="*/ 268 w 268"/>
                <a:gd name="T15" fmla="*/ 134 h 441"/>
                <a:gd name="T16" fmla="*/ 134 w 268"/>
                <a:gd name="T17" fmla="*/ 0 h 441"/>
                <a:gd name="T18" fmla="*/ 134 w 268"/>
                <a:gd name="T19" fmla="*/ 230 h 441"/>
                <a:gd name="T20" fmla="*/ 38 w 268"/>
                <a:gd name="T21" fmla="*/ 134 h 441"/>
                <a:gd name="T22" fmla="*/ 134 w 268"/>
                <a:gd name="T23" fmla="*/ 39 h 441"/>
                <a:gd name="T24" fmla="*/ 230 w 268"/>
                <a:gd name="T25" fmla="*/ 134 h 441"/>
                <a:gd name="T26" fmla="*/ 134 w 268"/>
                <a:gd name="T27" fmla="*/ 230 h 441"/>
                <a:gd name="T28" fmla="*/ 134 w 268"/>
                <a:gd name="T29" fmla="*/ 230 h 441"/>
                <a:gd name="T30" fmla="*/ 134 w 268"/>
                <a:gd name="T31" fmla="*/ 230 h 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68" h="441">
                  <a:moveTo>
                    <a:pt x="134" y="0"/>
                  </a:moveTo>
                  <a:cubicBezTo>
                    <a:pt x="60" y="0"/>
                    <a:pt x="0" y="60"/>
                    <a:pt x="0" y="134"/>
                  </a:cubicBezTo>
                  <a:cubicBezTo>
                    <a:pt x="0" y="202"/>
                    <a:pt x="50" y="257"/>
                    <a:pt x="115" y="267"/>
                  </a:cubicBezTo>
                  <a:cubicBezTo>
                    <a:pt x="115" y="422"/>
                    <a:pt x="115" y="422"/>
                    <a:pt x="115" y="422"/>
                  </a:cubicBezTo>
                  <a:cubicBezTo>
                    <a:pt x="115" y="432"/>
                    <a:pt x="123" y="441"/>
                    <a:pt x="134" y="441"/>
                  </a:cubicBezTo>
                  <a:cubicBezTo>
                    <a:pt x="145" y="441"/>
                    <a:pt x="153" y="432"/>
                    <a:pt x="153" y="421"/>
                  </a:cubicBezTo>
                  <a:cubicBezTo>
                    <a:pt x="153" y="267"/>
                    <a:pt x="153" y="267"/>
                    <a:pt x="153" y="267"/>
                  </a:cubicBezTo>
                  <a:cubicBezTo>
                    <a:pt x="218" y="258"/>
                    <a:pt x="268" y="202"/>
                    <a:pt x="268" y="134"/>
                  </a:cubicBezTo>
                  <a:cubicBezTo>
                    <a:pt x="268" y="60"/>
                    <a:pt x="208" y="0"/>
                    <a:pt x="134" y="0"/>
                  </a:cubicBezTo>
                  <a:close/>
                  <a:moveTo>
                    <a:pt x="134" y="230"/>
                  </a:moveTo>
                  <a:cubicBezTo>
                    <a:pt x="81" y="230"/>
                    <a:pt x="38" y="187"/>
                    <a:pt x="38" y="134"/>
                  </a:cubicBezTo>
                  <a:cubicBezTo>
                    <a:pt x="38" y="81"/>
                    <a:pt x="81" y="39"/>
                    <a:pt x="134" y="39"/>
                  </a:cubicBezTo>
                  <a:cubicBezTo>
                    <a:pt x="187" y="39"/>
                    <a:pt x="230" y="81"/>
                    <a:pt x="230" y="134"/>
                  </a:cubicBezTo>
                  <a:cubicBezTo>
                    <a:pt x="230" y="187"/>
                    <a:pt x="187" y="230"/>
                    <a:pt x="134" y="230"/>
                  </a:cubicBezTo>
                  <a:close/>
                  <a:moveTo>
                    <a:pt x="134" y="230"/>
                  </a:moveTo>
                  <a:cubicBezTo>
                    <a:pt x="134" y="230"/>
                    <a:pt x="134" y="230"/>
                    <a:pt x="134" y="23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12"/>
            <p:cNvSpPr>
              <a:spLocks noEditPoints="1"/>
            </p:cNvSpPr>
            <p:nvPr/>
          </p:nvSpPr>
          <p:spPr bwMode="auto">
            <a:xfrm>
              <a:off x="4505325" y="2824163"/>
              <a:ext cx="84138" cy="50800"/>
            </a:xfrm>
            <a:custGeom>
              <a:avLst/>
              <a:gdLst>
                <a:gd name="T0" fmla="*/ 307 w 441"/>
                <a:gd name="T1" fmla="*/ 0 h 268"/>
                <a:gd name="T2" fmla="*/ 174 w 441"/>
                <a:gd name="T3" fmla="*/ 115 h 268"/>
                <a:gd name="T4" fmla="*/ 20 w 441"/>
                <a:gd name="T5" fmla="*/ 115 h 268"/>
                <a:gd name="T6" fmla="*/ 0 w 441"/>
                <a:gd name="T7" fmla="*/ 134 h 268"/>
                <a:gd name="T8" fmla="*/ 20 w 441"/>
                <a:gd name="T9" fmla="*/ 153 h 268"/>
                <a:gd name="T10" fmla="*/ 174 w 441"/>
                <a:gd name="T11" fmla="*/ 153 h 268"/>
                <a:gd name="T12" fmla="*/ 307 w 441"/>
                <a:gd name="T13" fmla="*/ 268 h 268"/>
                <a:gd name="T14" fmla="*/ 441 w 441"/>
                <a:gd name="T15" fmla="*/ 134 h 268"/>
                <a:gd name="T16" fmla="*/ 307 w 441"/>
                <a:gd name="T17" fmla="*/ 0 h 268"/>
                <a:gd name="T18" fmla="*/ 307 w 441"/>
                <a:gd name="T19" fmla="*/ 230 h 268"/>
                <a:gd name="T20" fmla="*/ 211 w 441"/>
                <a:gd name="T21" fmla="*/ 134 h 268"/>
                <a:gd name="T22" fmla="*/ 307 w 441"/>
                <a:gd name="T23" fmla="*/ 39 h 268"/>
                <a:gd name="T24" fmla="*/ 403 w 441"/>
                <a:gd name="T25" fmla="*/ 134 h 268"/>
                <a:gd name="T26" fmla="*/ 307 w 441"/>
                <a:gd name="T27" fmla="*/ 230 h 268"/>
                <a:gd name="T28" fmla="*/ 307 w 441"/>
                <a:gd name="T29" fmla="*/ 230 h 268"/>
                <a:gd name="T30" fmla="*/ 307 w 441"/>
                <a:gd name="T31" fmla="*/ 230 h 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41" h="268">
                  <a:moveTo>
                    <a:pt x="307" y="0"/>
                  </a:moveTo>
                  <a:cubicBezTo>
                    <a:pt x="239" y="0"/>
                    <a:pt x="184" y="50"/>
                    <a:pt x="174" y="115"/>
                  </a:cubicBezTo>
                  <a:cubicBezTo>
                    <a:pt x="20" y="115"/>
                    <a:pt x="20" y="115"/>
                    <a:pt x="20" y="115"/>
                  </a:cubicBezTo>
                  <a:cubicBezTo>
                    <a:pt x="9" y="115"/>
                    <a:pt x="0" y="124"/>
                    <a:pt x="0" y="134"/>
                  </a:cubicBezTo>
                  <a:cubicBezTo>
                    <a:pt x="0" y="145"/>
                    <a:pt x="9" y="153"/>
                    <a:pt x="20" y="153"/>
                  </a:cubicBezTo>
                  <a:cubicBezTo>
                    <a:pt x="174" y="153"/>
                    <a:pt x="174" y="153"/>
                    <a:pt x="174" y="153"/>
                  </a:cubicBezTo>
                  <a:cubicBezTo>
                    <a:pt x="183" y="218"/>
                    <a:pt x="239" y="268"/>
                    <a:pt x="307" y="268"/>
                  </a:cubicBezTo>
                  <a:cubicBezTo>
                    <a:pt x="381" y="268"/>
                    <a:pt x="441" y="208"/>
                    <a:pt x="441" y="134"/>
                  </a:cubicBezTo>
                  <a:cubicBezTo>
                    <a:pt x="441" y="60"/>
                    <a:pt x="381" y="0"/>
                    <a:pt x="307" y="0"/>
                  </a:cubicBezTo>
                  <a:close/>
                  <a:moveTo>
                    <a:pt x="307" y="230"/>
                  </a:moveTo>
                  <a:cubicBezTo>
                    <a:pt x="254" y="230"/>
                    <a:pt x="211" y="187"/>
                    <a:pt x="211" y="134"/>
                  </a:cubicBezTo>
                  <a:cubicBezTo>
                    <a:pt x="211" y="81"/>
                    <a:pt x="254" y="39"/>
                    <a:pt x="307" y="39"/>
                  </a:cubicBezTo>
                  <a:cubicBezTo>
                    <a:pt x="360" y="39"/>
                    <a:pt x="403" y="81"/>
                    <a:pt x="403" y="134"/>
                  </a:cubicBezTo>
                  <a:cubicBezTo>
                    <a:pt x="403" y="187"/>
                    <a:pt x="360" y="230"/>
                    <a:pt x="307" y="230"/>
                  </a:cubicBezTo>
                  <a:close/>
                  <a:moveTo>
                    <a:pt x="307" y="230"/>
                  </a:moveTo>
                  <a:cubicBezTo>
                    <a:pt x="307" y="230"/>
                    <a:pt x="307" y="230"/>
                    <a:pt x="307" y="23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13"/>
            <p:cNvSpPr>
              <a:spLocks noEditPoints="1"/>
            </p:cNvSpPr>
            <p:nvPr/>
          </p:nvSpPr>
          <p:spPr bwMode="auto">
            <a:xfrm>
              <a:off x="4289425" y="2824163"/>
              <a:ext cx="84138" cy="50800"/>
            </a:xfrm>
            <a:custGeom>
              <a:avLst/>
              <a:gdLst>
                <a:gd name="T0" fmla="*/ 421 w 441"/>
                <a:gd name="T1" fmla="*/ 115 h 268"/>
                <a:gd name="T2" fmla="*/ 267 w 441"/>
                <a:gd name="T3" fmla="*/ 115 h 268"/>
                <a:gd name="T4" fmla="*/ 134 w 441"/>
                <a:gd name="T5" fmla="*/ 0 h 268"/>
                <a:gd name="T6" fmla="*/ 0 w 441"/>
                <a:gd name="T7" fmla="*/ 134 h 268"/>
                <a:gd name="T8" fmla="*/ 134 w 441"/>
                <a:gd name="T9" fmla="*/ 268 h 268"/>
                <a:gd name="T10" fmla="*/ 267 w 441"/>
                <a:gd name="T11" fmla="*/ 153 h 268"/>
                <a:gd name="T12" fmla="*/ 421 w 441"/>
                <a:gd name="T13" fmla="*/ 153 h 268"/>
                <a:gd name="T14" fmla="*/ 441 w 441"/>
                <a:gd name="T15" fmla="*/ 134 h 268"/>
                <a:gd name="T16" fmla="*/ 421 w 441"/>
                <a:gd name="T17" fmla="*/ 115 h 268"/>
                <a:gd name="T18" fmla="*/ 134 w 441"/>
                <a:gd name="T19" fmla="*/ 230 h 268"/>
                <a:gd name="T20" fmla="*/ 38 w 441"/>
                <a:gd name="T21" fmla="*/ 134 h 268"/>
                <a:gd name="T22" fmla="*/ 134 w 441"/>
                <a:gd name="T23" fmla="*/ 39 h 268"/>
                <a:gd name="T24" fmla="*/ 230 w 441"/>
                <a:gd name="T25" fmla="*/ 134 h 268"/>
                <a:gd name="T26" fmla="*/ 134 w 441"/>
                <a:gd name="T27" fmla="*/ 230 h 268"/>
                <a:gd name="T28" fmla="*/ 134 w 441"/>
                <a:gd name="T29" fmla="*/ 230 h 268"/>
                <a:gd name="T30" fmla="*/ 134 w 441"/>
                <a:gd name="T31" fmla="*/ 230 h 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41" h="268">
                  <a:moveTo>
                    <a:pt x="421" y="115"/>
                  </a:moveTo>
                  <a:cubicBezTo>
                    <a:pt x="267" y="115"/>
                    <a:pt x="267" y="115"/>
                    <a:pt x="267" y="115"/>
                  </a:cubicBezTo>
                  <a:cubicBezTo>
                    <a:pt x="258" y="50"/>
                    <a:pt x="202" y="0"/>
                    <a:pt x="134" y="0"/>
                  </a:cubicBezTo>
                  <a:cubicBezTo>
                    <a:pt x="60" y="0"/>
                    <a:pt x="0" y="60"/>
                    <a:pt x="0" y="134"/>
                  </a:cubicBezTo>
                  <a:cubicBezTo>
                    <a:pt x="0" y="208"/>
                    <a:pt x="60" y="268"/>
                    <a:pt x="134" y="268"/>
                  </a:cubicBezTo>
                  <a:cubicBezTo>
                    <a:pt x="202" y="268"/>
                    <a:pt x="257" y="218"/>
                    <a:pt x="267" y="153"/>
                  </a:cubicBezTo>
                  <a:cubicBezTo>
                    <a:pt x="421" y="153"/>
                    <a:pt x="421" y="153"/>
                    <a:pt x="421" y="153"/>
                  </a:cubicBezTo>
                  <a:cubicBezTo>
                    <a:pt x="432" y="153"/>
                    <a:pt x="441" y="145"/>
                    <a:pt x="441" y="134"/>
                  </a:cubicBezTo>
                  <a:cubicBezTo>
                    <a:pt x="441" y="124"/>
                    <a:pt x="432" y="115"/>
                    <a:pt x="421" y="115"/>
                  </a:cubicBezTo>
                  <a:close/>
                  <a:moveTo>
                    <a:pt x="134" y="230"/>
                  </a:moveTo>
                  <a:cubicBezTo>
                    <a:pt x="81" y="230"/>
                    <a:pt x="38" y="187"/>
                    <a:pt x="38" y="134"/>
                  </a:cubicBezTo>
                  <a:cubicBezTo>
                    <a:pt x="38" y="81"/>
                    <a:pt x="81" y="39"/>
                    <a:pt x="134" y="39"/>
                  </a:cubicBezTo>
                  <a:cubicBezTo>
                    <a:pt x="187" y="39"/>
                    <a:pt x="230" y="81"/>
                    <a:pt x="230" y="134"/>
                  </a:cubicBezTo>
                  <a:cubicBezTo>
                    <a:pt x="230" y="187"/>
                    <a:pt x="187" y="230"/>
                    <a:pt x="134" y="230"/>
                  </a:cubicBezTo>
                  <a:close/>
                  <a:moveTo>
                    <a:pt x="134" y="230"/>
                  </a:moveTo>
                  <a:cubicBezTo>
                    <a:pt x="134" y="230"/>
                    <a:pt x="134" y="230"/>
                    <a:pt x="134" y="23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14"/>
            <p:cNvSpPr>
              <a:spLocks noEditPoints="1"/>
            </p:cNvSpPr>
            <p:nvPr/>
          </p:nvSpPr>
          <p:spPr bwMode="auto">
            <a:xfrm>
              <a:off x="4484688" y="2894013"/>
              <a:ext cx="69850" cy="69850"/>
            </a:xfrm>
            <a:custGeom>
              <a:avLst/>
              <a:gdLst>
                <a:gd name="T0" fmla="*/ 318 w 370"/>
                <a:gd name="T1" fmla="*/ 129 h 358"/>
                <a:gd name="T2" fmla="*/ 224 w 370"/>
                <a:gd name="T3" fmla="*/ 90 h 358"/>
                <a:gd name="T4" fmla="*/ 143 w 370"/>
                <a:gd name="T5" fmla="*/ 116 h 358"/>
                <a:gd name="T6" fmla="*/ 34 w 370"/>
                <a:gd name="T7" fmla="*/ 7 h 358"/>
                <a:gd name="T8" fmla="*/ 7 w 370"/>
                <a:gd name="T9" fmla="*/ 7 h 358"/>
                <a:gd name="T10" fmla="*/ 7 w 370"/>
                <a:gd name="T11" fmla="*/ 34 h 358"/>
                <a:gd name="T12" fmla="*/ 116 w 370"/>
                <a:gd name="T13" fmla="*/ 143 h 358"/>
                <a:gd name="T14" fmla="*/ 128 w 370"/>
                <a:gd name="T15" fmla="*/ 318 h 358"/>
                <a:gd name="T16" fmla="*/ 223 w 370"/>
                <a:gd name="T17" fmla="*/ 358 h 358"/>
                <a:gd name="T18" fmla="*/ 318 w 370"/>
                <a:gd name="T19" fmla="*/ 318 h 358"/>
                <a:gd name="T20" fmla="*/ 318 w 370"/>
                <a:gd name="T21" fmla="*/ 129 h 358"/>
                <a:gd name="T22" fmla="*/ 291 w 370"/>
                <a:gd name="T23" fmla="*/ 292 h 358"/>
                <a:gd name="T24" fmla="*/ 224 w 370"/>
                <a:gd name="T25" fmla="*/ 320 h 358"/>
                <a:gd name="T26" fmla="*/ 156 w 370"/>
                <a:gd name="T27" fmla="*/ 292 h 358"/>
                <a:gd name="T28" fmla="*/ 156 w 370"/>
                <a:gd name="T29" fmla="*/ 156 h 358"/>
                <a:gd name="T30" fmla="*/ 224 w 370"/>
                <a:gd name="T31" fmla="*/ 128 h 358"/>
                <a:gd name="T32" fmla="*/ 291 w 370"/>
                <a:gd name="T33" fmla="*/ 156 h 358"/>
                <a:gd name="T34" fmla="*/ 320 w 370"/>
                <a:gd name="T35" fmla="*/ 224 h 358"/>
                <a:gd name="T36" fmla="*/ 291 w 370"/>
                <a:gd name="T37" fmla="*/ 292 h 358"/>
                <a:gd name="T38" fmla="*/ 291 w 370"/>
                <a:gd name="T39" fmla="*/ 292 h 358"/>
                <a:gd name="T40" fmla="*/ 291 w 370"/>
                <a:gd name="T41" fmla="*/ 292 h 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70" h="358">
                  <a:moveTo>
                    <a:pt x="318" y="129"/>
                  </a:moveTo>
                  <a:cubicBezTo>
                    <a:pt x="293" y="104"/>
                    <a:pt x="259" y="90"/>
                    <a:pt x="224" y="90"/>
                  </a:cubicBezTo>
                  <a:cubicBezTo>
                    <a:pt x="194" y="90"/>
                    <a:pt x="166" y="99"/>
                    <a:pt x="143" y="116"/>
                  </a:cubicBezTo>
                  <a:cubicBezTo>
                    <a:pt x="34" y="7"/>
                    <a:pt x="34" y="7"/>
                    <a:pt x="34" y="7"/>
                  </a:cubicBezTo>
                  <a:cubicBezTo>
                    <a:pt x="27" y="0"/>
                    <a:pt x="15" y="0"/>
                    <a:pt x="7" y="7"/>
                  </a:cubicBezTo>
                  <a:cubicBezTo>
                    <a:pt x="0" y="14"/>
                    <a:pt x="0" y="27"/>
                    <a:pt x="7" y="34"/>
                  </a:cubicBezTo>
                  <a:cubicBezTo>
                    <a:pt x="116" y="143"/>
                    <a:pt x="116" y="143"/>
                    <a:pt x="116" y="143"/>
                  </a:cubicBezTo>
                  <a:cubicBezTo>
                    <a:pt x="77" y="196"/>
                    <a:pt x="81" y="271"/>
                    <a:pt x="128" y="318"/>
                  </a:cubicBezTo>
                  <a:cubicBezTo>
                    <a:pt x="154" y="344"/>
                    <a:pt x="187" y="358"/>
                    <a:pt x="223" y="358"/>
                  </a:cubicBezTo>
                  <a:cubicBezTo>
                    <a:pt x="259" y="358"/>
                    <a:pt x="293" y="344"/>
                    <a:pt x="318" y="318"/>
                  </a:cubicBezTo>
                  <a:cubicBezTo>
                    <a:pt x="370" y="266"/>
                    <a:pt x="370" y="181"/>
                    <a:pt x="318" y="129"/>
                  </a:cubicBezTo>
                  <a:close/>
                  <a:moveTo>
                    <a:pt x="291" y="292"/>
                  </a:moveTo>
                  <a:cubicBezTo>
                    <a:pt x="273" y="309"/>
                    <a:pt x="249" y="320"/>
                    <a:pt x="224" y="320"/>
                  </a:cubicBezTo>
                  <a:cubicBezTo>
                    <a:pt x="198" y="320"/>
                    <a:pt x="174" y="310"/>
                    <a:pt x="156" y="292"/>
                  </a:cubicBezTo>
                  <a:cubicBezTo>
                    <a:pt x="119" y="254"/>
                    <a:pt x="119" y="194"/>
                    <a:pt x="156" y="156"/>
                  </a:cubicBezTo>
                  <a:cubicBezTo>
                    <a:pt x="174" y="138"/>
                    <a:pt x="199" y="128"/>
                    <a:pt x="224" y="128"/>
                  </a:cubicBezTo>
                  <a:cubicBezTo>
                    <a:pt x="249" y="128"/>
                    <a:pt x="273" y="138"/>
                    <a:pt x="291" y="156"/>
                  </a:cubicBezTo>
                  <a:cubicBezTo>
                    <a:pt x="309" y="174"/>
                    <a:pt x="320" y="198"/>
                    <a:pt x="320" y="224"/>
                  </a:cubicBezTo>
                  <a:cubicBezTo>
                    <a:pt x="320" y="249"/>
                    <a:pt x="309" y="273"/>
                    <a:pt x="291" y="292"/>
                  </a:cubicBezTo>
                  <a:close/>
                  <a:moveTo>
                    <a:pt x="291" y="292"/>
                  </a:moveTo>
                  <a:cubicBezTo>
                    <a:pt x="291" y="292"/>
                    <a:pt x="291" y="292"/>
                    <a:pt x="291" y="29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15"/>
            <p:cNvSpPr>
              <a:spLocks noEditPoints="1"/>
            </p:cNvSpPr>
            <p:nvPr/>
          </p:nvSpPr>
          <p:spPr bwMode="auto">
            <a:xfrm>
              <a:off x="4322763" y="2735263"/>
              <a:ext cx="71438" cy="68263"/>
            </a:xfrm>
            <a:custGeom>
              <a:avLst/>
              <a:gdLst>
                <a:gd name="T0" fmla="*/ 363 w 370"/>
                <a:gd name="T1" fmla="*/ 323 h 356"/>
                <a:gd name="T2" fmla="*/ 254 w 370"/>
                <a:gd name="T3" fmla="*/ 214 h 356"/>
                <a:gd name="T4" fmla="*/ 241 w 370"/>
                <a:gd name="T5" fmla="*/ 39 h 356"/>
                <a:gd name="T6" fmla="*/ 146 w 370"/>
                <a:gd name="T7" fmla="*/ 0 h 356"/>
                <a:gd name="T8" fmla="*/ 52 w 370"/>
                <a:gd name="T9" fmla="*/ 39 h 356"/>
                <a:gd name="T10" fmla="*/ 52 w 370"/>
                <a:gd name="T11" fmla="*/ 229 h 356"/>
                <a:gd name="T12" fmla="*/ 146 w 370"/>
                <a:gd name="T13" fmla="*/ 268 h 356"/>
                <a:gd name="T14" fmla="*/ 227 w 370"/>
                <a:gd name="T15" fmla="*/ 242 h 356"/>
                <a:gd name="T16" fmla="*/ 336 w 370"/>
                <a:gd name="T17" fmla="*/ 351 h 356"/>
                <a:gd name="T18" fmla="*/ 349 w 370"/>
                <a:gd name="T19" fmla="*/ 356 h 356"/>
                <a:gd name="T20" fmla="*/ 363 w 370"/>
                <a:gd name="T21" fmla="*/ 351 h 356"/>
                <a:gd name="T22" fmla="*/ 363 w 370"/>
                <a:gd name="T23" fmla="*/ 323 h 356"/>
                <a:gd name="T24" fmla="*/ 214 w 370"/>
                <a:gd name="T25" fmla="*/ 201 h 356"/>
                <a:gd name="T26" fmla="*/ 146 w 370"/>
                <a:gd name="T27" fmla="*/ 229 h 356"/>
                <a:gd name="T28" fmla="*/ 79 w 370"/>
                <a:gd name="T29" fmla="*/ 201 h 356"/>
                <a:gd name="T30" fmla="*/ 79 w 370"/>
                <a:gd name="T31" fmla="*/ 66 h 356"/>
                <a:gd name="T32" fmla="*/ 146 w 370"/>
                <a:gd name="T33" fmla="*/ 38 h 356"/>
                <a:gd name="T34" fmla="*/ 214 w 370"/>
                <a:gd name="T35" fmla="*/ 66 h 356"/>
                <a:gd name="T36" fmla="*/ 214 w 370"/>
                <a:gd name="T37" fmla="*/ 201 h 356"/>
                <a:gd name="T38" fmla="*/ 214 w 370"/>
                <a:gd name="T39" fmla="*/ 201 h 356"/>
                <a:gd name="T40" fmla="*/ 214 w 370"/>
                <a:gd name="T41" fmla="*/ 201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70" h="356">
                  <a:moveTo>
                    <a:pt x="363" y="323"/>
                  </a:moveTo>
                  <a:cubicBezTo>
                    <a:pt x="254" y="214"/>
                    <a:pt x="254" y="214"/>
                    <a:pt x="254" y="214"/>
                  </a:cubicBezTo>
                  <a:cubicBezTo>
                    <a:pt x="293" y="162"/>
                    <a:pt x="289" y="87"/>
                    <a:pt x="241" y="39"/>
                  </a:cubicBezTo>
                  <a:cubicBezTo>
                    <a:pt x="216" y="14"/>
                    <a:pt x="182" y="0"/>
                    <a:pt x="146" y="0"/>
                  </a:cubicBezTo>
                  <a:cubicBezTo>
                    <a:pt x="111" y="0"/>
                    <a:pt x="77" y="14"/>
                    <a:pt x="52" y="39"/>
                  </a:cubicBezTo>
                  <a:cubicBezTo>
                    <a:pt x="0" y="91"/>
                    <a:pt x="0" y="176"/>
                    <a:pt x="52" y="229"/>
                  </a:cubicBezTo>
                  <a:cubicBezTo>
                    <a:pt x="77" y="254"/>
                    <a:pt x="111" y="268"/>
                    <a:pt x="146" y="268"/>
                  </a:cubicBezTo>
                  <a:cubicBezTo>
                    <a:pt x="176" y="268"/>
                    <a:pt x="204" y="259"/>
                    <a:pt x="227" y="242"/>
                  </a:cubicBezTo>
                  <a:cubicBezTo>
                    <a:pt x="336" y="351"/>
                    <a:pt x="336" y="351"/>
                    <a:pt x="336" y="351"/>
                  </a:cubicBezTo>
                  <a:cubicBezTo>
                    <a:pt x="340" y="354"/>
                    <a:pt x="345" y="356"/>
                    <a:pt x="349" y="356"/>
                  </a:cubicBezTo>
                  <a:cubicBezTo>
                    <a:pt x="354" y="356"/>
                    <a:pt x="359" y="354"/>
                    <a:pt x="363" y="351"/>
                  </a:cubicBezTo>
                  <a:cubicBezTo>
                    <a:pt x="370" y="343"/>
                    <a:pt x="370" y="331"/>
                    <a:pt x="363" y="323"/>
                  </a:cubicBezTo>
                  <a:close/>
                  <a:moveTo>
                    <a:pt x="214" y="201"/>
                  </a:moveTo>
                  <a:cubicBezTo>
                    <a:pt x="196" y="219"/>
                    <a:pt x="171" y="229"/>
                    <a:pt x="146" y="229"/>
                  </a:cubicBezTo>
                  <a:cubicBezTo>
                    <a:pt x="121" y="229"/>
                    <a:pt x="97" y="219"/>
                    <a:pt x="79" y="201"/>
                  </a:cubicBezTo>
                  <a:cubicBezTo>
                    <a:pt x="41" y="164"/>
                    <a:pt x="41" y="103"/>
                    <a:pt x="79" y="66"/>
                  </a:cubicBezTo>
                  <a:cubicBezTo>
                    <a:pt x="97" y="48"/>
                    <a:pt x="121" y="38"/>
                    <a:pt x="146" y="38"/>
                  </a:cubicBezTo>
                  <a:cubicBezTo>
                    <a:pt x="171" y="38"/>
                    <a:pt x="196" y="48"/>
                    <a:pt x="214" y="66"/>
                  </a:cubicBezTo>
                  <a:cubicBezTo>
                    <a:pt x="251" y="103"/>
                    <a:pt x="251" y="164"/>
                    <a:pt x="214" y="201"/>
                  </a:cubicBezTo>
                  <a:close/>
                  <a:moveTo>
                    <a:pt x="214" y="201"/>
                  </a:moveTo>
                  <a:cubicBezTo>
                    <a:pt x="214" y="201"/>
                    <a:pt x="214" y="201"/>
                    <a:pt x="214" y="20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Freeform 16"/>
            <p:cNvSpPr>
              <a:spLocks noEditPoints="1"/>
            </p:cNvSpPr>
            <p:nvPr/>
          </p:nvSpPr>
          <p:spPr bwMode="auto">
            <a:xfrm>
              <a:off x="4484688" y="2735263"/>
              <a:ext cx="69850" cy="68263"/>
            </a:xfrm>
            <a:custGeom>
              <a:avLst/>
              <a:gdLst>
                <a:gd name="T0" fmla="*/ 318 w 370"/>
                <a:gd name="T1" fmla="*/ 40 h 357"/>
                <a:gd name="T2" fmla="*/ 224 w 370"/>
                <a:gd name="T3" fmla="*/ 0 h 357"/>
                <a:gd name="T4" fmla="*/ 129 w 370"/>
                <a:gd name="T5" fmla="*/ 40 h 357"/>
                <a:gd name="T6" fmla="*/ 116 w 370"/>
                <a:gd name="T7" fmla="*/ 215 h 357"/>
                <a:gd name="T8" fmla="*/ 7 w 370"/>
                <a:gd name="T9" fmla="*/ 324 h 357"/>
                <a:gd name="T10" fmla="*/ 7 w 370"/>
                <a:gd name="T11" fmla="*/ 351 h 357"/>
                <a:gd name="T12" fmla="*/ 21 w 370"/>
                <a:gd name="T13" fmla="*/ 357 h 357"/>
                <a:gd name="T14" fmla="*/ 34 w 370"/>
                <a:gd name="T15" fmla="*/ 351 h 357"/>
                <a:gd name="T16" fmla="*/ 143 w 370"/>
                <a:gd name="T17" fmla="*/ 242 h 357"/>
                <a:gd name="T18" fmla="*/ 224 w 370"/>
                <a:gd name="T19" fmla="*/ 269 h 357"/>
                <a:gd name="T20" fmla="*/ 318 w 370"/>
                <a:gd name="T21" fmla="*/ 229 h 357"/>
                <a:gd name="T22" fmla="*/ 318 w 370"/>
                <a:gd name="T23" fmla="*/ 40 h 357"/>
                <a:gd name="T24" fmla="*/ 291 w 370"/>
                <a:gd name="T25" fmla="*/ 202 h 357"/>
                <a:gd name="T26" fmla="*/ 224 w 370"/>
                <a:gd name="T27" fmla="*/ 230 h 357"/>
                <a:gd name="T28" fmla="*/ 156 w 370"/>
                <a:gd name="T29" fmla="*/ 203 h 357"/>
                <a:gd name="T30" fmla="*/ 156 w 370"/>
                <a:gd name="T31" fmla="*/ 67 h 357"/>
                <a:gd name="T32" fmla="*/ 224 w 370"/>
                <a:gd name="T33" fmla="*/ 39 h 357"/>
                <a:gd name="T34" fmla="*/ 291 w 370"/>
                <a:gd name="T35" fmla="*/ 67 h 357"/>
                <a:gd name="T36" fmla="*/ 291 w 370"/>
                <a:gd name="T37" fmla="*/ 202 h 357"/>
                <a:gd name="T38" fmla="*/ 291 w 370"/>
                <a:gd name="T39" fmla="*/ 202 h 357"/>
                <a:gd name="T40" fmla="*/ 291 w 370"/>
                <a:gd name="T41" fmla="*/ 202 h 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70" h="357">
                  <a:moveTo>
                    <a:pt x="318" y="40"/>
                  </a:moveTo>
                  <a:cubicBezTo>
                    <a:pt x="293" y="14"/>
                    <a:pt x="259" y="0"/>
                    <a:pt x="224" y="0"/>
                  </a:cubicBezTo>
                  <a:cubicBezTo>
                    <a:pt x="188" y="0"/>
                    <a:pt x="154" y="14"/>
                    <a:pt x="129" y="40"/>
                  </a:cubicBezTo>
                  <a:cubicBezTo>
                    <a:pt x="81" y="87"/>
                    <a:pt x="77" y="162"/>
                    <a:pt x="116" y="215"/>
                  </a:cubicBezTo>
                  <a:cubicBezTo>
                    <a:pt x="7" y="324"/>
                    <a:pt x="7" y="324"/>
                    <a:pt x="7" y="324"/>
                  </a:cubicBezTo>
                  <a:cubicBezTo>
                    <a:pt x="0" y="331"/>
                    <a:pt x="0" y="343"/>
                    <a:pt x="7" y="351"/>
                  </a:cubicBezTo>
                  <a:cubicBezTo>
                    <a:pt x="11" y="355"/>
                    <a:pt x="16" y="357"/>
                    <a:pt x="21" y="357"/>
                  </a:cubicBezTo>
                  <a:cubicBezTo>
                    <a:pt x="25" y="357"/>
                    <a:pt x="31" y="355"/>
                    <a:pt x="34" y="351"/>
                  </a:cubicBezTo>
                  <a:cubicBezTo>
                    <a:pt x="143" y="242"/>
                    <a:pt x="143" y="242"/>
                    <a:pt x="143" y="242"/>
                  </a:cubicBezTo>
                  <a:cubicBezTo>
                    <a:pt x="166" y="259"/>
                    <a:pt x="194" y="269"/>
                    <a:pt x="224" y="269"/>
                  </a:cubicBezTo>
                  <a:cubicBezTo>
                    <a:pt x="259" y="269"/>
                    <a:pt x="293" y="255"/>
                    <a:pt x="318" y="229"/>
                  </a:cubicBezTo>
                  <a:cubicBezTo>
                    <a:pt x="370" y="177"/>
                    <a:pt x="370" y="92"/>
                    <a:pt x="318" y="40"/>
                  </a:cubicBezTo>
                  <a:close/>
                  <a:moveTo>
                    <a:pt x="291" y="202"/>
                  </a:moveTo>
                  <a:cubicBezTo>
                    <a:pt x="273" y="220"/>
                    <a:pt x="249" y="230"/>
                    <a:pt x="224" y="230"/>
                  </a:cubicBezTo>
                  <a:cubicBezTo>
                    <a:pt x="198" y="230"/>
                    <a:pt x="174" y="220"/>
                    <a:pt x="156" y="203"/>
                  </a:cubicBezTo>
                  <a:cubicBezTo>
                    <a:pt x="119" y="165"/>
                    <a:pt x="119" y="104"/>
                    <a:pt x="156" y="67"/>
                  </a:cubicBezTo>
                  <a:cubicBezTo>
                    <a:pt x="174" y="49"/>
                    <a:pt x="198" y="39"/>
                    <a:pt x="224" y="39"/>
                  </a:cubicBezTo>
                  <a:cubicBezTo>
                    <a:pt x="249" y="39"/>
                    <a:pt x="273" y="49"/>
                    <a:pt x="291" y="67"/>
                  </a:cubicBezTo>
                  <a:cubicBezTo>
                    <a:pt x="328" y="104"/>
                    <a:pt x="328" y="165"/>
                    <a:pt x="291" y="202"/>
                  </a:cubicBezTo>
                  <a:close/>
                  <a:moveTo>
                    <a:pt x="291" y="202"/>
                  </a:moveTo>
                  <a:cubicBezTo>
                    <a:pt x="291" y="202"/>
                    <a:pt x="291" y="202"/>
                    <a:pt x="291" y="20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Freeform 17"/>
            <p:cNvSpPr>
              <a:spLocks noEditPoints="1"/>
            </p:cNvSpPr>
            <p:nvPr/>
          </p:nvSpPr>
          <p:spPr bwMode="auto">
            <a:xfrm>
              <a:off x="4322763" y="2894013"/>
              <a:ext cx="71438" cy="69850"/>
            </a:xfrm>
            <a:custGeom>
              <a:avLst/>
              <a:gdLst>
                <a:gd name="T0" fmla="*/ 363 w 370"/>
                <a:gd name="T1" fmla="*/ 7 h 358"/>
                <a:gd name="T2" fmla="*/ 336 w 370"/>
                <a:gd name="T3" fmla="*/ 7 h 358"/>
                <a:gd name="T4" fmla="*/ 227 w 370"/>
                <a:gd name="T5" fmla="*/ 116 h 358"/>
                <a:gd name="T6" fmla="*/ 146 w 370"/>
                <a:gd name="T7" fmla="*/ 90 h 358"/>
                <a:gd name="T8" fmla="*/ 52 w 370"/>
                <a:gd name="T9" fmla="*/ 129 h 358"/>
                <a:gd name="T10" fmla="*/ 52 w 370"/>
                <a:gd name="T11" fmla="*/ 319 h 358"/>
                <a:gd name="T12" fmla="*/ 146 w 370"/>
                <a:gd name="T13" fmla="*/ 358 h 358"/>
                <a:gd name="T14" fmla="*/ 241 w 370"/>
                <a:gd name="T15" fmla="*/ 319 h 358"/>
                <a:gd name="T16" fmla="*/ 254 w 370"/>
                <a:gd name="T17" fmla="*/ 144 h 358"/>
                <a:gd name="T18" fmla="*/ 363 w 370"/>
                <a:gd name="T19" fmla="*/ 35 h 358"/>
                <a:gd name="T20" fmla="*/ 363 w 370"/>
                <a:gd name="T21" fmla="*/ 7 h 358"/>
                <a:gd name="T22" fmla="*/ 214 w 370"/>
                <a:gd name="T23" fmla="*/ 292 h 358"/>
                <a:gd name="T24" fmla="*/ 146 w 370"/>
                <a:gd name="T25" fmla="*/ 320 h 358"/>
                <a:gd name="T26" fmla="*/ 79 w 370"/>
                <a:gd name="T27" fmla="*/ 292 h 358"/>
                <a:gd name="T28" fmla="*/ 79 w 370"/>
                <a:gd name="T29" fmla="*/ 156 h 358"/>
                <a:gd name="T30" fmla="*/ 146 w 370"/>
                <a:gd name="T31" fmla="*/ 128 h 358"/>
                <a:gd name="T32" fmla="*/ 214 w 370"/>
                <a:gd name="T33" fmla="*/ 156 h 358"/>
                <a:gd name="T34" fmla="*/ 214 w 370"/>
                <a:gd name="T35" fmla="*/ 292 h 358"/>
                <a:gd name="T36" fmla="*/ 214 w 370"/>
                <a:gd name="T37" fmla="*/ 292 h 358"/>
                <a:gd name="T38" fmla="*/ 214 w 370"/>
                <a:gd name="T39" fmla="*/ 292 h 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70" h="358">
                  <a:moveTo>
                    <a:pt x="363" y="7"/>
                  </a:moveTo>
                  <a:cubicBezTo>
                    <a:pt x="355" y="0"/>
                    <a:pt x="343" y="0"/>
                    <a:pt x="336" y="7"/>
                  </a:cubicBezTo>
                  <a:cubicBezTo>
                    <a:pt x="227" y="116"/>
                    <a:pt x="227" y="116"/>
                    <a:pt x="227" y="116"/>
                  </a:cubicBezTo>
                  <a:cubicBezTo>
                    <a:pt x="204" y="99"/>
                    <a:pt x="176" y="90"/>
                    <a:pt x="146" y="90"/>
                  </a:cubicBezTo>
                  <a:cubicBezTo>
                    <a:pt x="111" y="90"/>
                    <a:pt x="77" y="104"/>
                    <a:pt x="52" y="129"/>
                  </a:cubicBezTo>
                  <a:cubicBezTo>
                    <a:pt x="0" y="181"/>
                    <a:pt x="0" y="266"/>
                    <a:pt x="52" y="319"/>
                  </a:cubicBezTo>
                  <a:cubicBezTo>
                    <a:pt x="77" y="344"/>
                    <a:pt x="111" y="358"/>
                    <a:pt x="146" y="358"/>
                  </a:cubicBezTo>
                  <a:cubicBezTo>
                    <a:pt x="182" y="358"/>
                    <a:pt x="216" y="344"/>
                    <a:pt x="241" y="319"/>
                  </a:cubicBezTo>
                  <a:cubicBezTo>
                    <a:pt x="289" y="271"/>
                    <a:pt x="293" y="196"/>
                    <a:pt x="254" y="144"/>
                  </a:cubicBezTo>
                  <a:cubicBezTo>
                    <a:pt x="363" y="35"/>
                    <a:pt x="363" y="35"/>
                    <a:pt x="363" y="35"/>
                  </a:cubicBezTo>
                  <a:cubicBezTo>
                    <a:pt x="370" y="27"/>
                    <a:pt x="370" y="15"/>
                    <a:pt x="363" y="7"/>
                  </a:cubicBezTo>
                  <a:close/>
                  <a:moveTo>
                    <a:pt x="214" y="292"/>
                  </a:moveTo>
                  <a:cubicBezTo>
                    <a:pt x="196" y="309"/>
                    <a:pt x="172" y="320"/>
                    <a:pt x="146" y="320"/>
                  </a:cubicBezTo>
                  <a:cubicBezTo>
                    <a:pt x="121" y="320"/>
                    <a:pt x="97" y="310"/>
                    <a:pt x="79" y="292"/>
                  </a:cubicBezTo>
                  <a:cubicBezTo>
                    <a:pt x="42" y="254"/>
                    <a:pt x="42" y="194"/>
                    <a:pt x="79" y="156"/>
                  </a:cubicBezTo>
                  <a:cubicBezTo>
                    <a:pt x="97" y="138"/>
                    <a:pt x="121" y="128"/>
                    <a:pt x="146" y="128"/>
                  </a:cubicBezTo>
                  <a:cubicBezTo>
                    <a:pt x="172" y="128"/>
                    <a:pt x="196" y="138"/>
                    <a:pt x="214" y="156"/>
                  </a:cubicBezTo>
                  <a:cubicBezTo>
                    <a:pt x="251" y="193"/>
                    <a:pt x="251" y="254"/>
                    <a:pt x="214" y="292"/>
                  </a:cubicBezTo>
                  <a:close/>
                  <a:moveTo>
                    <a:pt x="214" y="292"/>
                  </a:moveTo>
                  <a:cubicBezTo>
                    <a:pt x="214" y="292"/>
                    <a:pt x="214" y="292"/>
                    <a:pt x="214" y="29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Freeform 18"/>
            <p:cNvSpPr>
              <a:spLocks noEditPoints="1"/>
            </p:cNvSpPr>
            <p:nvPr/>
          </p:nvSpPr>
          <p:spPr bwMode="auto">
            <a:xfrm>
              <a:off x="4413250" y="2798763"/>
              <a:ext cx="52388" cy="101600"/>
            </a:xfrm>
            <a:custGeom>
              <a:avLst/>
              <a:gdLst>
                <a:gd name="T0" fmla="*/ 176 w 278"/>
                <a:gd name="T1" fmla="*/ 242 h 524"/>
                <a:gd name="T2" fmla="*/ 102 w 278"/>
                <a:gd name="T3" fmla="*/ 242 h 524"/>
                <a:gd name="T4" fmla="*/ 39 w 278"/>
                <a:gd name="T5" fmla="*/ 180 h 524"/>
                <a:gd name="T6" fmla="*/ 102 w 278"/>
                <a:gd name="T7" fmla="*/ 117 h 524"/>
                <a:gd name="T8" fmla="*/ 234 w 278"/>
                <a:gd name="T9" fmla="*/ 117 h 524"/>
                <a:gd name="T10" fmla="*/ 253 w 278"/>
                <a:gd name="T11" fmla="*/ 98 h 524"/>
                <a:gd name="T12" fmla="*/ 234 w 278"/>
                <a:gd name="T13" fmla="*/ 79 h 524"/>
                <a:gd name="T14" fmla="*/ 158 w 278"/>
                <a:gd name="T15" fmla="*/ 79 h 524"/>
                <a:gd name="T16" fmla="*/ 158 w 278"/>
                <a:gd name="T17" fmla="*/ 20 h 524"/>
                <a:gd name="T18" fmla="*/ 139 w 278"/>
                <a:gd name="T19" fmla="*/ 0 h 524"/>
                <a:gd name="T20" fmla="*/ 120 w 278"/>
                <a:gd name="T21" fmla="*/ 20 h 524"/>
                <a:gd name="T22" fmla="*/ 120 w 278"/>
                <a:gd name="T23" fmla="*/ 79 h 524"/>
                <a:gd name="T24" fmla="*/ 102 w 278"/>
                <a:gd name="T25" fmla="*/ 79 h 524"/>
                <a:gd name="T26" fmla="*/ 0 w 278"/>
                <a:gd name="T27" fmla="*/ 180 h 524"/>
                <a:gd name="T28" fmla="*/ 102 w 278"/>
                <a:gd name="T29" fmla="*/ 281 h 524"/>
                <a:gd name="T30" fmla="*/ 176 w 278"/>
                <a:gd name="T31" fmla="*/ 281 h 524"/>
                <a:gd name="T32" fmla="*/ 239 w 278"/>
                <a:gd name="T33" fmla="*/ 343 h 524"/>
                <a:gd name="T34" fmla="*/ 176 w 278"/>
                <a:gd name="T35" fmla="*/ 406 h 524"/>
                <a:gd name="T36" fmla="*/ 42 w 278"/>
                <a:gd name="T37" fmla="*/ 406 h 524"/>
                <a:gd name="T38" fmla="*/ 23 w 278"/>
                <a:gd name="T39" fmla="*/ 425 h 524"/>
                <a:gd name="T40" fmla="*/ 42 w 278"/>
                <a:gd name="T41" fmla="*/ 445 h 524"/>
                <a:gd name="T42" fmla="*/ 120 w 278"/>
                <a:gd name="T43" fmla="*/ 445 h 524"/>
                <a:gd name="T44" fmla="*/ 120 w 278"/>
                <a:gd name="T45" fmla="*/ 504 h 524"/>
                <a:gd name="T46" fmla="*/ 139 w 278"/>
                <a:gd name="T47" fmla="*/ 524 h 524"/>
                <a:gd name="T48" fmla="*/ 158 w 278"/>
                <a:gd name="T49" fmla="*/ 504 h 524"/>
                <a:gd name="T50" fmla="*/ 158 w 278"/>
                <a:gd name="T51" fmla="*/ 445 h 524"/>
                <a:gd name="T52" fmla="*/ 176 w 278"/>
                <a:gd name="T53" fmla="*/ 445 h 524"/>
                <a:gd name="T54" fmla="*/ 278 w 278"/>
                <a:gd name="T55" fmla="*/ 343 h 524"/>
                <a:gd name="T56" fmla="*/ 176 w 278"/>
                <a:gd name="T57" fmla="*/ 242 h 524"/>
                <a:gd name="T58" fmla="*/ 176 w 278"/>
                <a:gd name="T59" fmla="*/ 242 h 524"/>
                <a:gd name="T60" fmla="*/ 176 w 278"/>
                <a:gd name="T61" fmla="*/ 242 h 5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78" h="524">
                  <a:moveTo>
                    <a:pt x="176" y="242"/>
                  </a:moveTo>
                  <a:cubicBezTo>
                    <a:pt x="102" y="242"/>
                    <a:pt x="102" y="242"/>
                    <a:pt x="102" y="242"/>
                  </a:cubicBezTo>
                  <a:cubicBezTo>
                    <a:pt x="67" y="242"/>
                    <a:pt x="39" y="214"/>
                    <a:pt x="39" y="180"/>
                  </a:cubicBezTo>
                  <a:cubicBezTo>
                    <a:pt x="39" y="145"/>
                    <a:pt x="67" y="117"/>
                    <a:pt x="102" y="117"/>
                  </a:cubicBezTo>
                  <a:cubicBezTo>
                    <a:pt x="234" y="117"/>
                    <a:pt x="234" y="117"/>
                    <a:pt x="234" y="117"/>
                  </a:cubicBezTo>
                  <a:cubicBezTo>
                    <a:pt x="244" y="117"/>
                    <a:pt x="253" y="108"/>
                    <a:pt x="253" y="98"/>
                  </a:cubicBezTo>
                  <a:cubicBezTo>
                    <a:pt x="253" y="87"/>
                    <a:pt x="244" y="79"/>
                    <a:pt x="234" y="79"/>
                  </a:cubicBezTo>
                  <a:cubicBezTo>
                    <a:pt x="158" y="79"/>
                    <a:pt x="158" y="79"/>
                    <a:pt x="158" y="79"/>
                  </a:cubicBezTo>
                  <a:cubicBezTo>
                    <a:pt x="158" y="20"/>
                    <a:pt x="158" y="20"/>
                    <a:pt x="158" y="20"/>
                  </a:cubicBezTo>
                  <a:cubicBezTo>
                    <a:pt x="158" y="9"/>
                    <a:pt x="150" y="0"/>
                    <a:pt x="139" y="0"/>
                  </a:cubicBezTo>
                  <a:cubicBezTo>
                    <a:pt x="128" y="0"/>
                    <a:pt x="120" y="9"/>
                    <a:pt x="120" y="20"/>
                  </a:cubicBezTo>
                  <a:cubicBezTo>
                    <a:pt x="120" y="79"/>
                    <a:pt x="120" y="79"/>
                    <a:pt x="120" y="79"/>
                  </a:cubicBezTo>
                  <a:cubicBezTo>
                    <a:pt x="102" y="79"/>
                    <a:pt x="102" y="79"/>
                    <a:pt x="102" y="79"/>
                  </a:cubicBezTo>
                  <a:cubicBezTo>
                    <a:pt x="46" y="79"/>
                    <a:pt x="0" y="124"/>
                    <a:pt x="0" y="180"/>
                  </a:cubicBezTo>
                  <a:cubicBezTo>
                    <a:pt x="0" y="235"/>
                    <a:pt x="46" y="281"/>
                    <a:pt x="102" y="281"/>
                  </a:cubicBezTo>
                  <a:cubicBezTo>
                    <a:pt x="176" y="281"/>
                    <a:pt x="176" y="281"/>
                    <a:pt x="176" y="281"/>
                  </a:cubicBezTo>
                  <a:cubicBezTo>
                    <a:pt x="211" y="281"/>
                    <a:pt x="239" y="309"/>
                    <a:pt x="239" y="343"/>
                  </a:cubicBezTo>
                  <a:cubicBezTo>
                    <a:pt x="239" y="378"/>
                    <a:pt x="211" y="406"/>
                    <a:pt x="176" y="406"/>
                  </a:cubicBezTo>
                  <a:cubicBezTo>
                    <a:pt x="42" y="406"/>
                    <a:pt x="42" y="406"/>
                    <a:pt x="42" y="406"/>
                  </a:cubicBezTo>
                  <a:cubicBezTo>
                    <a:pt x="31" y="406"/>
                    <a:pt x="23" y="415"/>
                    <a:pt x="23" y="425"/>
                  </a:cubicBezTo>
                  <a:cubicBezTo>
                    <a:pt x="23" y="436"/>
                    <a:pt x="31" y="445"/>
                    <a:pt x="42" y="445"/>
                  </a:cubicBezTo>
                  <a:cubicBezTo>
                    <a:pt x="120" y="445"/>
                    <a:pt x="120" y="445"/>
                    <a:pt x="120" y="445"/>
                  </a:cubicBezTo>
                  <a:cubicBezTo>
                    <a:pt x="120" y="504"/>
                    <a:pt x="120" y="504"/>
                    <a:pt x="120" y="504"/>
                  </a:cubicBezTo>
                  <a:cubicBezTo>
                    <a:pt x="120" y="515"/>
                    <a:pt x="128" y="524"/>
                    <a:pt x="139" y="524"/>
                  </a:cubicBezTo>
                  <a:cubicBezTo>
                    <a:pt x="150" y="524"/>
                    <a:pt x="158" y="515"/>
                    <a:pt x="158" y="504"/>
                  </a:cubicBezTo>
                  <a:cubicBezTo>
                    <a:pt x="158" y="445"/>
                    <a:pt x="158" y="445"/>
                    <a:pt x="158" y="445"/>
                  </a:cubicBezTo>
                  <a:cubicBezTo>
                    <a:pt x="176" y="445"/>
                    <a:pt x="176" y="445"/>
                    <a:pt x="176" y="445"/>
                  </a:cubicBezTo>
                  <a:cubicBezTo>
                    <a:pt x="232" y="445"/>
                    <a:pt x="278" y="399"/>
                    <a:pt x="278" y="343"/>
                  </a:cubicBezTo>
                  <a:cubicBezTo>
                    <a:pt x="278" y="288"/>
                    <a:pt x="232" y="242"/>
                    <a:pt x="176" y="242"/>
                  </a:cubicBezTo>
                  <a:close/>
                  <a:moveTo>
                    <a:pt x="176" y="242"/>
                  </a:moveTo>
                  <a:cubicBezTo>
                    <a:pt x="176" y="242"/>
                    <a:pt x="176" y="242"/>
                    <a:pt x="176" y="24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87" name="Group 86"/>
          <p:cNvGrpSpPr/>
          <p:nvPr/>
        </p:nvGrpSpPr>
        <p:grpSpPr>
          <a:xfrm>
            <a:off x="6401506" y="5300579"/>
            <a:ext cx="316158" cy="343259"/>
            <a:chOff x="6351588" y="2730500"/>
            <a:chExt cx="222250" cy="241301"/>
          </a:xfrm>
          <a:solidFill>
            <a:srgbClr val="866BCF"/>
          </a:solidFill>
        </p:grpSpPr>
        <p:sp>
          <p:nvSpPr>
            <p:cNvPr id="88" name="Freeform 33"/>
            <p:cNvSpPr>
              <a:spLocks noEditPoints="1"/>
            </p:cNvSpPr>
            <p:nvPr/>
          </p:nvSpPr>
          <p:spPr bwMode="auto">
            <a:xfrm>
              <a:off x="6351588" y="2773363"/>
              <a:ext cx="222250" cy="198438"/>
            </a:xfrm>
            <a:custGeom>
              <a:avLst/>
              <a:gdLst>
                <a:gd name="T0" fmla="*/ 1321 w 1436"/>
                <a:gd name="T1" fmla="*/ 0 h 1285"/>
                <a:gd name="T2" fmla="*/ 1010 w 1436"/>
                <a:gd name="T3" fmla="*/ 0 h 1285"/>
                <a:gd name="T4" fmla="*/ 991 w 1436"/>
                <a:gd name="T5" fmla="*/ 19 h 1285"/>
                <a:gd name="T6" fmla="*/ 1010 w 1436"/>
                <a:gd name="T7" fmla="*/ 38 h 1285"/>
                <a:gd name="T8" fmla="*/ 1321 w 1436"/>
                <a:gd name="T9" fmla="*/ 38 h 1285"/>
                <a:gd name="T10" fmla="*/ 1397 w 1436"/>
                <a:gd name="T11" fmla="*/ 115 h 1285"/>
                <a:gd name="T12" fmla="*/ 1397 w 1436"/>
                <a:gd name="T13" fmla="*/ 912 h 1285"/>
                <a:gd name="T14" fmla="*/ 1321 w 1436"/>
                <a:gd name="T15" fmla="*/ 989 h 1285"/>
                <a:gd name="T16" fmla="*/ 115 w 1436"/>
                <a:gd name="T17" fmla="*/ 989 h 1285"/>
                <a:gd name="T18" fmla="*/ 38 w 1436"/>
                <a:gd name="T19" fmla="*/ 912 h 1285"/>
                <a:gd name="T20" fmla="*/ 38 w 1436"/>
                <a:gd name="T21" fmla="*/ 115 h 1285"/>
                <a:gd name="T22" fmla="*/ 115 w 1436"/>
                <a:gd name="T23" fmla="*/ 38 h 1285"/>
                <a:gd name="T24" fmla="*/ 430 w 1436"/>
                <a:gd name="T25" fmla="*/ 38 h 1285"/>
                <a:gd name="T26" fmla="*/ 449 w 1436"/>
                <a:gd name="T27" fmla="*/ 19 h 1285"/>
                <a:gd name="T28" fmla="*/ 430 w 1436"/>
                <a:gd name="T29" fmla="*/ 0 h 1285"/>
                <a:gd name="T30" fmla="*/ 115 w 1436"/>
                <a:gd name="T31" fmla="*/ 0 h 1285"/>
                <a:gd name="T32" fmla="*/ 0 w 1436"/>
                <a:gd name="T33" fmla="*/ 115 h 1285"/>
                <a:gd name="T34" fmla="*/ 0 w 1436"/>
                <a:gd name="T35" fmla="*/ 913 h 1285"/>
                <a:gd name="T36" fmla="*/ 115 w 1436"/>
                <a:gd name="T37" fmla="*/ 1028 h 1285"/>
                <a:gd name="T38" fmla="*/ 699 w 1436"/>
                <a:gd name="T39" fmla="*/ 1028 h 1285"/>
                <a:gd name="T40" fmla="*/ 699 w 1436"/>
                <a:gd name="T41" fmla="*/ 1246 h 1285"/>
                <a:gd name="T42" fmla="*/ 419 w 1436"/>
                <a:gd name="T43" fmla="*/ 1246 h 1285"/>
                <a:gd name="T44" fmla="*/ 400 w 1436"/>
                <a:gd name="T45" fmla="*/ 1266 h 1285"/>
                <a:gd name="T46" fmla="*/ 419 w 1436"/>
                <a:gd name="T47" fmla="*/ 1285 h 1285"/>
                <a:gd name="T48" fmla="*/ 1017 w 1436"/>
                <a:gd name="T49" fmla="*/ 1285 h 1285"/>
                <a:gd name="T50" fmla="*/ 1036 w 1436"/>
                <a:gd name="T51" fmla="*/ 1266 h 1285"/>
                <a:gd name="T52" fmla="*/ 1017 w 1436"/>
                <a:gd name="T53" fmla="*/ 1246 h 1285"/>
                <a:gd name="T54" fmla="*/ 737 w 1436"/>
                <a:gd name="T55" fmla="*/ 1246 h 1285"/>
                <a:gd name="T56" fmla="*/ 737 w 1436"/>
                <a:gd name="T57" fmla="*/ 1028 h 1285"/>
                <a:gd name="T58" fmla="*/ 1321 w 1436"/>
                <a:gd name="T59" fmla="*/ 1028 h 1285"/>
                <a:gd name="T60" fmla="*/ 1436 w 1436"/>
                <a:gd name="T61" fmla="*/ 913 h 1285"/>
                <a:gd name="T62" fmla="*/ 1436 w 1436"/>
                <a:gd name="T63" fmla="*/ 115 h 1285"/>
                <a:gd name="T64" fmla="*/ 1321 w 1436"/>
                <a:gd name="T65" fmla="*/ 0 h 1285"/>
                <a:gd name="T66" fmla="*/ 1321 w 1436"/>
                <a:gd name="T67" fmla="*/ 0 h 1285"/>
                <a:gd name="T68" fmla="*/ 1321 w 1436"/>
                <a:gd name="T69" fmla="*/ 0 h 1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36" h="1285">
                  <a:moveTo>
                    <a:pt x="1321" y="0"/>
                  </a:moveTo>
                  <a:cubicBezTo>
                    <a:pt x="1010" y="0"/>
                    <a:pt x="1010" y="0"/>
                    <a:pt x="1010" y="0"/>
                  </a:cubicBezTo>
                  <a:cubicBezTo>
                    <a:pt x="1000" y="0"/>
                    <a:pt x="991" y="8"/>
                    <a:pt x="991" y="19"/>
                  </a:cubicBezTo>
                  <a:cubicBezTo>
                    <a:pt x="991" y="29"/>
                    <a:pt x="1000" y="38"/>
                    <a:pt x="1010" y="38"/>
                  </a:cubicBezTo>
                  <a:cubicBezTo>
                    <a:pt x="1321" y="38"/>
                    <a:pt x="1321" y="38"/>
                    <a:pt x="1321" y="38"/>
                  </a:cubicBezTo>
                  <a:cubicBezTo>
                    <a:pt x="1363" y="38"/>
                    <a:pt x="1397" y="72"/>
                    <a:pt x="1397" y="115"/>
                  </a:cubicBezTo>
                  <a:cubicBezTo>
                    <a:pt x="1397" y="912"/>
                    <a:pt x="1397" y="912"/>
                    <a:pt x="1397" y="912"/>
                  </a:cubicBezTo>
                  <a:cubicBezTo>
                    <a:pt x="1397" y="955"/>
                    <a:pt x="1363" y="989"/>
                    <a:pt x="1321" y="989"/>
                  </a:cubicBezTo>
                  <a:cubicBezTo>
                    <a:pt x="115" y="989"/>
                    <a:pt x="115" y="989"/>
                    <a:pt x="115" y="989"/>
                  </a:cubicBezTo>
                  <a:cubicBezTo>
                    <a:pt x="73" y="989"/>
                    <a:pt x="38" y="955"/>
                    <a:pt x="38" y="912"/>
                  </a:cubicBezTo>
                  <a:cubicBezTo>
                    <a:pt x="38" y="115"/>
                    <a:pt x="38" y="115"/>
                    <a:pt x="38" y="115"/>
                  </a:cubicBezTo>
                  <a:cubicBezTo>
                    <a:pt x="38" y="73"/>
                    <a:pt x="73" y="38"/>
                    <a:pt x="115" y="38"/>
                  </a:cubicBezTo>
                  <a:cubicBezTo>
                    <a:pt x="430" y="38"/>
                    <a:pt x="430" y="38"/>
                    <a:pt x="430" y="38"/>
                  </a:cubicBezTo>
                  <a:cubicBezTo>
                    <a:pt x="441" y="38"/>
                    <a:pt x="449" y="30"/>
                    <a:pt x="449" y="19"/>
                  </a:cubicBezTo>
                  <a:cubicBezTo>
                    <a:pt x="449" y="9"/>
                    <a:pt x="441" y="0"/>
                    <a:pt x="430" y="0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52" y="0"/>
                    <a:pt x="0" y="52"/>
                    <a:pt x="0" y="115"/>
                  </a:cubicBezTo>
                  <a:cubicBezTo>
                    <a:pt x="0" y="913"/>
                    <a:pt x="0" y="913"/>
                    <a:pt x="0" y="913"/>
                  </a:cubicBezTo>
                  <a:cubicBezTo>
                    <a:pt x="0" y="976"/>
                    <a:pt x="52" y="1028"/>
                    <a:pt x="115" y="1028"/>
                  </a:cubicBezTo>
                  <a:cubicBezTo>
                    <a:pt x="699" y="1028"/>
                    <a:pt x="699" y="1028"/>
                    <a:pt x="699" y="1028"/>
                  </a:cubicBezTo>
                  <a:cubicBezTo>
                    <a:pt x="699" y="1246"/>
                    <a:pt x="699" y="1246"/>
                    <a:pt x="699" y="1246"/>
                  </a:cubicBezTo>
                  <a:cubicBezTo>
                    <a:pt x="419" y="1246"/>
                    <a:pt x="419" y="1246"/>
                    <a:pt x="419" y="1246"/>
                  </a:cubicBezTo>
                  <a:cubicBezTo>
                    <a:pt x="408" y="1246"/>
                    <a:pt x="400" y="1255"/>
                    <a:pt x="400" y="1266"/>
                  </a:cubicBezTo>
                  <a:cubicBezTo>
                    <a:pt x="400" y="1276"/>
                    <a:pt x="408" y="1285"/>
                    <a:pt x="419" y="1285"/>
                  </a:cubicBezTo>
                  <a:cubicBezTo>
                    <a:pt x="1017" y="1285"/>
                    <a:pt x="1017" y="1285"/>
                    <a:pt x="1017" y="1285"/>
                  </a:cubicBezTo>
                  <a:cubicBezTo>
                    <a:pt x="1027" y="1285"/>
                    <a:pt x="1036" y="1276"/>
                    <a:pt x="1036" y="1266"/>
                  </a:cubicBezTo>
                  <a:cubicBezTo>
                    <a:pt x="1036" y="1255"/>
                    <a:pt x="1027" y="1246"/>
                    <a:pt x="1017" y="1246"/>
                  </a:cubicBezTo>
                  <a:cubicBezTo>
                    <a:pt x="737" y="1246"/>
                    <a:pt x="737" y="1246"/>
                    <a:pt x="737" y="1246"/>
                  </a:cubicBezTo>
                  <a:cubicBezTo>
                    <a:pt x="737" y="1028"/>
                    <a:pt x="737" y="1028"/>
                    <a:pt x="737" y="1028"/>
                  </a:cubicBezTo>
                  <a:cubicBezTo>
                    <a:pt x="1321" y="1028"/>
                    <a:pt x="1321" y="1028"/>
                    <a:pt x="1321" y="1028"/>
                  </a:cubicBezTo>
                  <a:cubicBezTo>
                    <a:pt x="1384" y="1028"/>
                    <a:pt x="1436" y="976"/>
                    <a:pt x="1436" y="913"/>
                  </a:cubicBezTo>
                  <a:cubicBezTo>
                    <a:pt x="1436" y="115"/>
                    <a:pt x="1436" y="115"/>
                    <a:pt x="1436" y="115"/>
                  </a:cubicBezTo>
                  <a:cubicBezTo>
                    <a:pt x="1436" y="52"/>
                    <a:pt x="1384" y="0"/>
                    <a:pt x="1321" y="0"/>
                  </a:cubicBezTo>
                  <a:close/>
                  <a:moveTo>
                    <a:pt x="1321" y="0"/>
                  </a:moveTo>
                  <a:cubicBezTo>
                    <a:pt x="1321" y="0"/>
                    <a:pt x="1321" y="0"/>
                    <a:pt x="132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Freeform 34"/>
            <p:cNvSpPr>
              <a:spLocks noEditPoints="1"/>
            </p:cNvSpPr>
            <p:nvPr/>
          </p:nvSpPr>
          <p:spPr bwMode="auto">
            <a:xfrm>
              <a:off x="6437313" y="2730500"/>
              <a:ext cx="50800" cy="160338"/>
            </a:xfrm>
            <a:custGeom>
              <a:avLst/>
              <a:gdLst>
                <a:gd name="T0" fmla="*/ 338 w 338"/>
                <a:gd name="T1" fmla="*/ 57 h 1043"/>
                <a:gd name="T2" fmla="*/ 281 w 338"/>
                <a:gd name="T3" fmla="*/ 0 h 1043"/>
                <a:gd name="T4" fmla="*/ 58 w 338"/>
                <a:gd name="T5" fmla="*/ 0 h 1043"/>
                <a:gd name="T6" fmla="*/ 1 w 338"/>
                <a:gd name="T7" fmla="*/ 57 h 1043"/>
                <a:gd name="T8" fmla="*/ 1 w 338"/>
                <a:gd name="T9" fmla="*/ 189 h 1043"/>
                <a:gd name="T10" fmla="*/ 2 w 338"/>
                <a:gd name="T11" fmla="*/ 195 h 1043"/>
                <a:gd name="T12" fmla="*/ 1 w 338"/>
                <a:gd name="T13" fmla="*/ 201 h 1043"/>
                <a:gd name="T14" fmla="*/ 1 w 338"/>
                <a:gd name="T15" fmla="*/ 828 h 1043"/>
                <a:gd name="T16" fmla="*/ 0 w 338"/>
                <a:gd name="T17" fmla="*/ 828 h 1043"/>
                <a:gd name="T18" fmla="*/ 0 w 338"/>
                <a:gd name="T19" fmla="*/ 830 h 1043"/>
                <a:gd name="T20" fmla="*/ 1 w 338"/>
                <a:gd name="T21" fmla="*/ 832 h 1043"/>
                <a:gd name="T22" fmla="*/ 1 w 338"/>
                <a:gd name="T23" fmla="*/ 833 h 1043"/>
                <a:gd name="T24" fmla="*/ 1 w 338"/>
                <a:gd name="T25" fmla="*/ 835 h 1043"/>
                <a:gd name="T26" fmla="*/ 2 w 338"/>
                <a:gd name="T27" fmla="*/ 835 h 1043"/>
                <a:gd name="T28" fmla="*/ 3 w 338"/>
                <a:gd name="T29" fmla="*/ 837 h 1043"/>
                <a:gd name="T30" fmla="*/ 3 w 338"/>
                <a:gd name="T31" fmla="*/ 837 h 1043"/>
                <a:gd name="T32" fmla="*/ 4 w 338"/>
                <a:gd name="T33" fmla="*/ 839 h 1043"/>
                <a:gd name="T34" fmla="*/ 5 w 338"/>
                <a:gd name="T35" fmla="*/ 840 h 1043"/>
                <a:gd name="T36" fmla="*/ 154 w 338"/>
                <a:gd name="T37" fmla="*/ 1035 h 1043"/>
                <a:gd name="T38" fmla="*/ 169 w 338"/>
                <a:gd name="T39" fmla="*/ 1043 h 1043"/>
                <a:gd name="T40" fmla="*/ 184 w 338"/>
                <a:gd name="T41" fmla="*/ 1035 h 1043"/>
                <a:gd name="T42" fmla="*/ 334 w 338"/>
                <a:gd name="T43" fmla="*/ 840 h 1043"/>
                <a:gd name="T44" fmla="*/ 334 w 338"/>
                <a:gd name="T45" fmla="*/ 839 h 1043"/>
                <a:gd name="T46" fmla="*/ 335 w 338"/>
                <a:gd name="T47" fmla="*/ 837 h 1043"/>
                <a:gd name="T48" fmla="*/ 335 w 338"/>
                <a:gd name="T49" fmla="*/ 837 h 1043"/>
                <a:gd name="T50" fmla="*/ 336 w 338"/>
                <a:gd name="T51" fmla="*/ 835 h 1043"/>
                <a:gd name="T52" fmla="*/ 337 w 338"/>
                <a:gd name="T53" fmla="*/ 835 h 1043"/>
                <a:gd name="T54" fmla="*/ 337 w 338"/>
                <a:gd name="T55" fmla="*/ 833 h 1043"/>
                <a:gd name="T56" fmla="*/ 337 w 338"/>
                <a:gd name="T57" fmla="*/ 832 h 1043"/>
                <a:gd name="T58" fmla="*/ 338 w 338"/>
                <a:gd name="T59" fmla="*/ 830 h 1043"/>
                <a:gd name="T60" fmla="*/ 338 w 338"/>
                <a:gd name="T61" fmla="*/ 200 h 1043"/>
                <a:gd name="T62" fmla="*/ 337 w 338"/>
                <a:gd name="T63" fmla="*/ 195 h 1043"/>
                <a:gd name="T64" fmla="*/ 338 w 338"/>
                <a:gd name="T65" fmla="*/ 189 h 1043"/>
                <a:gd name="T66" fmla="*/ 338 w 338"/>
                <a:gd name="T67" fmla="*/ 57 h 1043"/>
                <a:gd name="T68" fmla="*/ 169 w 338"/>
                <a:gd name="T69" fmla="*/ 992 h 1043"/>
                <a:gd name="T70" fmla="*/ 58 w 338"/>
                <a:gd name="T71" fmla="*/ 847 h 1043"/>
                <a:gd name="T72" fmla="*/ 279 w 338"/>
                <a:gd name="T73" fmla="*/ 847 h 1043"/>
                <a:gd name="T74" fmla="*/ 169 w 338"/>
                <a:gd name="T75" fmla="*/ 992 h 1043"/>
                <a:gd name="T76" fmla="*/ 299 w 338"/>
                <a:gd name="T77" fmla="*/ 200 h 1043"/>
                <a:gd name="T78" fmla="*/ 299 w 338"/>
                <a:gd name="T79" fmla="*/ 809 h 1043"/>
                <a:gd name="T80" fmla="*/ 39 w 338"/>
                <a:gd name="T81" fmla="*/ 809 h 1043"/>
                <a:gd name="T82" fmla="*/ 39 w 338"/>
                <a:gd name="T83" fmla="*/ 201 h 1043"/>
                <a:gd name="T84" fmla="*/ 38 w 338"/>
                <a:gd name="T85" fmla="*/ 195 h 1043"/>
                <a:gd name="T86" fmla="*/ 39 w 338"/>
                <a:gd name="T87" fmla="*/ 189 h 1043"/>
                <a:gd name="T88" fmla="*/ 39 w 338"/>
                <a:gd name="T89" fmla="*/ 57 h 1043"/>
                <a:gd name="T90" fmla="*/ 57 w 338"/>
                <a:gd name="T91" fmla="*/ 39 h 1043"/>
                <a:gd name="T92" fmla="*/ 280 w 338"/>
                <a:gd name="T93" fmla="*/ 39 h 1043"/>
                <a:gd name="T94" fmla="*/ 299 w 338"/>
                <a:gd name="T95" fmla="*/ 57 h 1043"/>
                <a:gd name="T96" fmla="*/ 299 w 338"/>
                <a:gd name="T97" fmla="*/ 189 h 1043"/>
                <a:gd name="T98" fmla="*/ 299 w 338"/>
                <a:gd name="T99" fmla="*/ 195 h 1043"/>
                <a:gd name="T100" fmla="*/ 299 w 338"/>
                <a:gd name="T101" fmla="*/ 200 h 1043"/>
                <a:gd name="T102" fmla="*/ 299 w 338"/>
                <a:gd name="T103" fmla="*/ 200 h 1043"/>
                <a:gd name="T104" fmla="*/ 299 w 338"/>
                <a:gd name="T105" fmla="*/ 200 h 1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38" h="1043">
                  <a:moveTo>
                    <a:pt x="338" y="57"/>
                  </a:moveTo>
                  <a:cubicBezTo>
                    <a:pt x="338" y="26"/>
                    <a:pt x="312" y="0"/>
                    <a:pt x="281" y="0"/>
                  </a:cubicBezTo>
                  <a:cubicBezTo>
                    <a:pt x="58" y="0"/>
                    <a:pt x="58" y="0"/>
                    <a:pt x="58" y="0"/>
                  </a:cubicBezTo>
                  <a:cubicBezTo>
                    <a:pt x="26" y="0"/>
                    <a:pt x="1" y="26"/>
                    <a:pt x="1" y="57"/>
                  </a:cubicBezTo>
                  <a:cubicBezTo>
                    <a:pt x="1" y="189"/>
                    <a:pt x="1" y="189"/>
                    <a:pt x="1" y="189"/>
                  </a:cubicBezTo>
                  <a:cubicBezTo>
                    <a:pt x="1" y="191"/>
                    <a:pt x="1" y="193"/>
                    <a:pt x="2" y="195"/>
                  </a:cubicBezTo>
                  <a:cubicBezTo>
                    <a:pt x="1" y="197"/>
                    <a:pt x="1" y="199"/>
                    <a:pt x="1" y="201"/>
                  </a:cubicBezTo>
                  <a:cubicBezTo>
                    <a:pt x="1" y="828"/>
                    <a:pt x="1" y="828"/>
                    <a:pt x="1" y="828"/>
                  </a:cubicBezTo>
                  <a:cubicBezTo>
                    <a:pt x="0" y="828"/>
                    <a:pt x="0" y="828"/>
                    <a:pt x="0" y="828"/>
                  </a:cubicBezTo>
                  <a:cubicBezTo>
                    <a:pt x="0" y="830"/>
                    <a:pt x="0" y="830"/>
                    <a:pt x="0" y="830"/>
                  </a:cubicBezTo>
                  <a:cubicBezTo>
                    <a:pt x="0" y="831"/>
                    <a:pt x="1" y="831"/>
                    <a:pt x="1" y="832"/>
                  </a:cubicBezTo>
                  <a:cubicBezTo>
                    <a:pt x="1" y="833"/>
                    <a:pt x="1" y="833"/>
                    <a:pt x="1" y="833"/>
                  </a:cubicBezTo>
                  <a:cubicBezTo>
                    <a:pt x="1" y="833"/>
                    <a:pt x="1" y="834"/>
                    <a:pt x="1" y="835"/>
                  </a:cubicBezTo>
                  <a:cubicBezTo>
                    <a:pt x="1" y="835"/>
                    <a:pt x="1" y="835"/>
                    <a:pt x="2" y="835"/>
                  </a:cubicBezTo>
                  <a:cubicBezTo>
                    <a:pt x="2" y="835"/>
                    <a:pt x="2" y="836"/>
                    <a:pt x="3" y="837"/>
                  </a:cubicBezTo>
                  <a:cubicBezTo>
                    <a:pt x="3" y="837"/>
                    <a:pt x="3" y="837"/>
                    <a:pt x="3" y="837"/>
                  </a:cubicBezTo>
                  <a:cubicBezTo>
                    <a:pt x="3" y="838"/>
                    <a:pt x="4" y="839"/>
                    <a:pt x="4" y="839"/>
                  </a:cubicBezTo>
                  <a:cubicBezTo>
                    <a:pt x="4" y="839"/>
                    <a:pt x="4" y="840"/>
                    <a:pt x="5" y="840"/>
                  </a:cubicBezTo>
                  <a:cubicBezTo>
                    <a:pt x="154" y="1035"/>
                    <a:pt x="154" y="1035"/>
                    <a:pt x="154" y="1035"/>
                  </a:cubicBezTo>
                  <a:cubicBezTo>
                    <a:pt x="157" y="1040"/>
                    <a:pt x="163" y="1043"/>
                    <a:pt x="169" y="1043"/>
                  </a:cubicBezTo>
                  <a:cubicBezTo>
                    <a:pt x="175" y="1043"/>
                    <a:pt x="181" y="1040"/>
                    <a:pt x="184" y="1035"/>
                  </a:cubicBezTo>
                  <a:cubicBezTo>
                    <a:pt x="334" y="840"/>
                    <a:pt x="334" y="840"/>
                    <a:pt x="334" y="840"/>
                  </a:cubicBezTo>
                  <a:cubicBezTo>
                    <a:pt x="334" y="840"/>
                    <a:pt x="334" y="839"/>
                    <a:pt x="334" y="839"/>
                  </a:cubicBezTo>
                  <a:cubicBezTo>
                    <a:pt x="334" y="839"/>
                    <a:pt x="335" y="838"/>
                    <a:pt x="335" y="837"/>
                  </a:cubicBezTo>
                  <a:cubicBezTo>
                    <a:pt x="335" y="837"/>
                    <a:pt x="335" y="837"/>
                    <a:pt x="335" y="837"/>
                  </a:cubicBezTo>
                  <a:cubicBezTo>
                    <a:pt x="336" y="836"/>
                    <a:pt x="336" y="836"/>
                    <a:pt x="336" y="835"/>
                  </a:cubicBezTo>
                  <a:cubicBezTo>
                    <a:pt x="336" y="835"/>
                    <a:pt x="336" y="835"/>
                    <a:pt x="337" y="835"/>
                  </a:cubicBezTo>
                  <a:cubicBezTo>
                    <a:pt x="337" y="834"/>
                    <a:pt x="337" y="833"/>
                    <a:pt x="337" y="833"/>
                  </a:cubicBezTo>
                  <a:cubicBezTo>
                    <a:pt x="337" y="832"/>
                    <a:pt x="337" y="832"/>
                    <a:pt x="337" y="832"/>
                  </a:cubicBezTo>
                  <a:cubicBezTo>
                    <a:pt x="338" y="831"/>
                    <a:pt x="338" y="830"/>
                    <a:pt x="338" y="830"/>
                  </a:cubicBezTo>
                  <a:cubicBezTo>
                    <a:pt x="338" y="200"/>
                    <a:pt x="338" y="200"/>
                    <a:pt x="338" y="200"/>
                  </a:cubicBezTo>
                  <a:cubicBezTo>
                    <a:pt x="338" y="198"/>
                    <a:pt x="337" y="196"/>
                    <a:pt x="337" y="195"/>
                  </a:cubicBezTo>
                  <a:cubicBezTo>
                    <a:pt x="337" y="193"/>
                    <a:pt x="338" y="191"/>
                    <a:pt x="338" y="189"/>
                  </a:cubicBezTo>
                  <a:lnTo>
                    <a:pt x="338" y="57"/>
                  </a:lnTo>
                  <a:close/>
                  <a:moveTo>
                    <a:pt x="169" y="992"/>
                  </a:moveTo>
                  <a:cubicBezTo>
                    <a:pt x="58" y="847"/>
                    <a:pt x="58" y="847"/>
                    <a:pt x="58" y="847"/>
                  </a:cubicBezTo>
                  <a:cubicBezTo>
                    <a:pt x="279" y="847"/>
                    <a:pt x="279" y="847"/>
                    <a:pt x="279" y="847"/>
                  </a:cubicBezTo>
                  <a:lnTo>
                    <a:pt x="169" y="992"/>
                  </a:lnTo>
                  <a:close/>
                  <a:moveTo>
                    <a:pt x="299" y="200"/>
                  </a:moveTo>
                  <a:cubicBezTo>
                    <a:pt x="299" y="809"/>
                    <a:pt x="299" y="809"/>
                    <a:pt x="299" y="809"/>
                  </a:cubicBezTo>
                  <a:cubicBezTo>
                    <a:pt x="39" y="809"/>
                    <a:pt x="39" y="809"/>
                    <a:pt x="39" y="809"/>
                  </a:cubicBezTo>
                  <a:cubicBezTo>
                    <a:pt x="39" y="201"/>
                    <a:pt x="39" y="201"/>
                    <a:pt x="39" y="201"/>
                  </a:cubicBezTo>
                  <a:cubicBezTo>
                    <a:pt x="39" y="199"/>
                    <a:pt x="39" y="197"/>
                    <a:pt x="38" y="195"/>
                  </a:cubicBezTo>
                  <a:cubicBezTo>
                    <a:pt x="39" y="193"/>
                    <a:pt x="39" y="191"/>
                    <a:pt x="39" y="189"/>
                  </a:cubicBezTo>
                  <a:cubicBezTo>
                    <a:pt x="39" y="57"/>
                    <a:pt x="39" y="57"/>
                    <a:pt x="39" y="57"/>
                  </a:cubicBezTo>
                  <a:cubicBezTo>
                    <a:pt x="39" y="47"/>
                    <a:pt x="47" y="39"/>
                    <a:pt x="57" y="39"/>
                  </a:cubicBezTo>
                  <a:cubicBezTo>
                    <a:pt x="280" y="39"/>
                    <a:pt x="280" y="39"/>
                    <a:pt x="280" y="39"/>
                  </a:cubicBezTo>
                  <a:cubicBezTo>
                    <a:pt x="290" y="39"/>
                    <a:pt x="299" y="47"/>
                    <a:pt x="299" y="57"/>
                  </a:cubicBezTo>
                  <a:cubicBezTo>
                    <a:pt x="299" y="189"/>
                    <a:pt x="299" y="189"/>
                    <a:pt x="299" y="189"/>
                  </a:cubicBezTo>
                  <a:cubicBezTo>
                    <a:pt x="299" y="191"/>
                    <a:pt x="299" y="193"/>
                    <a:pt x="299" y="195"/>
                  </a:cubicBezTo>
                  <a:cubicBezTo>
                    <a:pt x="299" y="196"/>
                    <a:pt x="299" y="198"/>
                    <a:pt x="299" y="200"/>
                  </a:cubicBezTo>
                  <a:close/>
                  <a:moveTo>
                    <a:pt x="299" y="200"/>
                  </a:moveTo>
                  <a:cubicBezTo>
                    <a:pt x="299" y="200"/>
                    <a:pt x="299" y="200"/>
                    <a:pt x="299" y="20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Freeform 35"/>
            <p:cNvSpPr>
              <a:spLocks noEditPoints="1"/>
            </p:cNvSpPr>
            <p:nvPr/>
          </p:nvSpPr>
          <p:spPr bwMode="auto">
            <a:xfrm>
              <a:off x="6459538" y="2747963"/>
              <a:ext cx="6350" cy="96838"/>
            </a:xfrm>
            <a:custGeom>
              <a:avLst/>
              <a:gdLst>
                <a:gd name="T0" fmla="*/ 19 w 38"/>
                <a:gd name="T1" fmla="*/ 0 h 637"/>
                <a:gd name="T2" fmla="*/ 0 w 38"/>
                <a:gd name="T3" fmla="*/ 19 h 637"/>
                <a:gd name="T4" fmla="*/ 0 w 38"/>
                <a:gd name="T5" fmla="*/ 618 h 637"/>
                <a:gd name="T6" fmla="*/ 19 w 38"/>
                <a:gd name="T7" fmla="*/ 637 h 637"/>
                <a:gd name="T8" fmla="*/ 38 w 38"/>
                <a:gd name="T9" fmla="*/ 618 h 637"/>
                <a:gd name="T10" fmla="*/ 38 w 38"/>
                <a:gd name="T11" fmla="*/ 19 h 637"/>
                <a:gd name="T12" fmla="*/ 19 w 38"/>
                <a:gd name="T13" fmla="*/ 0 h 637"/>
                <a:gd name="T14" fmla="*/ 19 w 38"/>
                <a:gd name="T15" fmla="*/ 0 h 637"/>
                <a:gd name="T16" fmla="*/ 19 w 38"/>
                <a:gd name="T17" fmla="*/ 0 h 6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8" h="637">
                  <a:moveTo>
                    <a:pt x="19" y="0"/>
                  </a:moveTo>
                  <a:cubicBezTo>
                    <a:pt x="8" y="0"/>
                    <a:pt x="0" y="8"/>
                    <a:pt x="0" y="19"/>
                  </a:cubicBezTo>
                  <a:cubicBezTo>
                    <a:pt x="0" y="618"/>
                    <a:pt x="0" y="618"/>
                    <a:pt x="0" y="618"/>
                  </a:cubicBezTo>
                  <a:cubicBezTo>
                    <a:pt x="0" y="629"/>
                    <a:pt x="8" y="637"/>
                    <a:pt x="19" y="637"/>
                  </a:cubicBezTo>
                  <a:cubicBezTo>
                    <a:pt x="29" y="637"/>
                    <a:pt x="38" y="629"/>
                    <a:pt x="38" y="618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38" y="8"/>
                    <a:pt x="29" y="0"/>
                    <a:pt x="19" y="0"/>
                  </a:cubicBezTo>
                  <a:close/>
                  <a:moveTo>
                    <a:pt x="19" y="0"/>
                  </a:moveTo>
                  <a:cubicBezTo>
                    <a:pt x="19" y="0"/>
                    <a:pt x="19" y="0"/>
                    <a:pt x="19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91" name="Group 90"/>
          <p:cNvGrpSpPr/>
          <p:nvPr/>
        </p:nvGrpSpPr>
        <p:grpSpPr>
          <a:xfrm>
            <a:off x="209551" y="1186463"/>
            <a:ext cx="5192066" cy="4589166"/>
            <a:chOff x="209551" y="1186463"/>
            <a:chExt cx="5192066" cy="4589166"/>
          </a:xfrm>
        </p:grpSpPr>
        <p:sp>
          <p:nvSpPr>
            <p:cNvPr id="6" name="Oval 5"/>
            <p:cNvSpPr/>
            <p:nvPr/>
          </p:nvSpPr>
          <p:spPr>
            <a:xfrm>
              <a:off x="209551" y="4774197"/>
              <a:ext cx="5192066" cy="1001432"/>
            </a:xfrm>
            <a:prstGeom prst="ellipse">
              <a:avLst/>
            </a:prstGeom>
            <a:solidFill>
              <a:schemeClr val="tx1">
                <a:alpha val="25000"/>
              </a:schemeClr>
            </a:solidFill>
            <a:ln>
              <a:noFill/>
            </a:ln>
            <a:effectLst>
              <a:softEdge rad="304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latin typeface="Tw Cen MT" panose="020B0602020104020603" pitchFamily="34" charset="0"/>
              </a:endParaRPr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954384" y="1186463"/>
              <a:ext cx="3941466" cy="3941466"/>
              <a:chOff x="1287759" y="1160891"/>
              <a:chExt cx="3967700" cy="3967700"/>
            </a:xfrm>
          </p:grpSpPr>
          <p:sp>
            <p:nvSpPr>
              <p:cNvPr id="3" name="Donut 2"/>
              <p:cNvSpPr/>
              <p:nvPr/>
            </p:nvSpPr>
            <p:spPr>
              <a:xfrm>
                <a:off x="1287759" y="1160891"/>
                <a:ext cx="3967700" cy="3967700"/>
              </a:xfrm>
              <a:prstGeom prst="donut">
                <a:avLst>
                  <a:gd name="adj" fmla="val 9488"/>
                </a:avLst>
              </a:prstGeom>
              <a:solidFill>
                <a:srgbClr val="4C6685"/>
              </a:solidFill>
              <a:ln>
                <a:noFill/>
              </a:ln>
              <a:scene3d>
                <a:camera prst="perspectiveContrastingRightFacing">
                  <a:rot lat="0" lon="18600000" rev="213211"/>
                </a:camera>
                <a:lightRig rig="threePt" dir="t"/>
              </a:scene3d>
              <a:sp3d extrusionH="76200" prstMaterial="matte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3" name="Donut 12"/>
              <p:cNvSpPr/>
              <p:nvPr/>
            </p:nvSpPr>
            <p:spPr>
              <a:xfrm>
                <a:off x="2026235" y="1899367"/>
                <a:ext cx="2490748" cy="2490748"/>
              </a:xfrm>
              <a:prstGeom prst="donut">
                <a:avLst>
                  <a:gd name="adj" fmla="val 14681"/>
                </a:avLst>
              </a:prstGeom>
              <a:solidFill>
                <a:srgbClr val="899DB7"/>
              </a:solidFill>
              <a:ln>
                <a:noFill/>
              </a:ln>
              <a:scene3d>
                <a:camera prst="perspectiveContrastingRightFacing">
                  <a:rot lat="0" lon="18600000" rev="213211"/>
                </a:camera>
                <a:lightRig rig="threePt" dir="t"/>
              </a:scene3d>
              <a:sp3d extrusionH="76200" prstMaterial="matte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" name="Oval 3"/>
              <p:cNvSpPr/>
              <p:nvPr/>
            </p:nvSpPr>
            <p:spPr>
              <a:xfrm>
                <a:off x="2849692" y="2722824"/>
                <a:ext cx="843833" cy="843833"/>
              </a:xfrm>
              <a:prstGeom prst="ellipse">
                <a:avLst/>
              </a:prstGeom>
              <a:solidFill>
                <a:srgbClr val="FD5458"/>
              </a:solidFill>
              <a:ln>
                <a:noFill/>
              </a:ln>
              <a:scene3d>
                <a:camera prst="perspectiveContrastingRightFacing">
                  <a:rot lat="0" lon="18600000" rev="213211"/>
                </a:camera>
                <a:lightRig rig="threePt" dir="t"/>
              </a:scene3d>
              <a:sp3d extrusionH="76200" prstMaterial="matte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32" name="Group 31"/>
          <p:cNvGrpSpPr/>
          <p:nvPr/>
        </p:nvGrpSpPr>
        <p:grpSpPr>
          <a:xfrm rot="2722540">
            <a:off x="6944701" y="-2450549"/>
            <a:ext cx="649234" cy="2778210"/>
            <a:chOff x="6139793" y="927098"/>
            <a:chExt cx="649234" cy="2778210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6464410" y="1590261"/>
              <a:ext cx="0" cy="2115047"/>
            </a:xfrm>
            <a:prstGeom prst="line">
              <a:avLst/>
            </a:prstGeom>
            <a:ln w="66675" cap="rnd">
              <a:gradFill>
                <a:gsLst>
                  <a:gs pos="0">
                    <a:schemeClr val="bg1">
                      <a:lumMod val="50000"/>
                    </a:schemeClr>
                  </a:gs>
                  <a:gs pos="69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10800000" scaled="0"/>
              </a:gra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0" name="Group 19"/>
            <p:cNvGrpSpPr/>
            <p:nvPr/>
          </p:nvGrpSpPr>
          <p:grpSpPr>
            <a:xfrm rot="10800000">
              <a:off x="6139793" y="927098"/>
              <a:ext cx="649234" cy="753357"/>
              <a:chOff x="8087056" y="897061"/>
              <a:chExt cx="1514476" cy="1386399"/>
            </a:xfrm>
          </p:grpSpPr>
          <p:sp>
            <p:nvSpPr>
              <p:cNvPr id="31" name="Freeform 30"/>
              <p:cNvSpPr/>
              <p:nvPr/>
            </p:nvSpPr>
            <p:spPr>
              <a:xfrm>
                <a:off x="8087056" y="897061"/>
                <a:ext cx="757238" cy="1386399"/>
              </a:xfrm>
              <a:custGeom>
                <a:avLst/>
                <a:gdLst>
                  <a:gd name="connsiteX0" fmla="*/ 757238 w 757238"/>
                  <a:gd name="connsiteY0" fmla="*/ 0 h 1386399"/>
                  <a:gd name="connsiteX1" fmla="*/ 757238 w 757238"/>
                  <a:gd name="connsiteY1" fmla="*/ 1122466 h 1386399"/>
                  <a:gd name="connsiteX2" fmla="*/ 1 w 757238"/>
                  <a:gd name="connsiteY2" fmla="*/ 1386399 h 1386399"/>
                  <a:gd name="connsiteX3" fmla="*/ 1 w 757238"/>
                  <a:gd name="connsiteY3" fmla="*/ 537228 h 1386399"/>
                  <a:gd name="connsiteX4" fmla="*/ 0 w 757238"/>
                  <a:gd name="connsiteY4" fmla="*/ 537228 h 1386399"/>
                  <a:gd name="connsiteX5" fmla="*/ 757238 w 757238"/>
                  <a:gd name="connsiteY5" fmla="*/ 0 h 13863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57238" h="1386399">
                    <a:moveTo>
                      <a:pt x="757238" y="0"/>
                    </a:moveTo>
                    <a:lnTo>
                      <a:pt x="757238" y="1122466"/>
                    </a:lnTo>
                    <a:lnTo>
                      <a:pt x="1" y="1386399"/>
                    </a:lnTo>
                    <a:lnTo>
                      <a:pt x="1" y="537228"/>
                    </a:lnTo>
                    <a:lnTo>
                      <a:pt x="0" y="537228"/>
                    </a:lnTo>
                    <a:lnTo>
                      <a:pt x="757238" y="0"/>
                    </a:lnTo>
                    <a:close/>
                  </a:path>
                </a:pathLst>
              </a:custGeom>
              <a:solidFill>
                <a:srgbClr val="F3B63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Freeform 28"/>
              <p:cNvSpPr/>
              <p:nvPr/>
            </p:nvSpPr>
            <p:spPr>
              <a:xfrm>
                <a:off x="8844294" y="897061"/>
                <a:ext cx="757238" cy="1386399"/>
              </a:xfrm>
              <a:custGeom>
                <a:avLst/>
                <a:gdLst>
                  <a:gd name="connsiteX0" fmla="*/ 0 w 757238"/>
                  <a:gd name="connsiteY0" fmla="*/ 0 h 1386399"/>
                  <a:gd name="connsiteX1" fmla="*/ 757237 w 757238"/>
                  <a:gd name="connsiteY1" fmla="*/ 537228 h 1386399"/>
                  <a:gd name="connsiteX2" fmla="*/ 757238 w 757238"/>
                  <a:gd name="connsiteY2" fmla="*/ 537228 h 1386399"/>
                  <a:gd name="connsiteX3" fmla="*/ 757238 w 757238"/>
                  <a:gd name="connsiteY3" fmla="*/ 1386399 h 1386399"/>
                  <a:gd name="connsiteX4" fmla="*/ 757237 w 757238"/>
                  <a:gd name="connsiteY4" fmla="*/ 1386399 h 1386399"/>
                  <a:gd name="connsiteX5" fmla="*/ 0 w 757238"/>
                  <a:gd name="connsiteY5" fmla="*/ 1122466 h 1386399"/>
                  <a:gd name="connsiteX6" fmla="*/ 0 w 757238"/>
                  <a:gd name="connsiteY6" fmla="*/ 0 h 13863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57238" h="1386399">
                    <a:moveTo>
                      <a:pt x="0" y="0"/>
                    </a:moveTo>
                    <a:lnTo>
                      <a:pt x="757237" y="537228"/>
                    </a:lnTo>
                    <a:lnTo>
                      <a:pt x="757238" y="537228"/>
                    </a:lnTo>
                    <a:lnTo>
                      <a:pt x="757238" y="1386399"/>
                    </a:lnTo>
                    <a:lnTo>
                      <a:pt x="757237" y="1386399"/>
                    </a:lnTo>
                    <a:lnTo>
                      <a:pt x="0" y="112246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C25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43" name="Group 42"/>
          <p:cNvGrpSpPr/>
          <p:nvPr/>
        </p:nvGrpSpPr>
        <p:grpSpPr>
          <a:xfrm rot="14846348" flipV="1">
            <a:off x="11867382" y="-2064406"/>
            <a:ext cx="649234" cy="2778210"/>
            <a:chOff x="6139793" y="927098"/>
            <a:chExt cx="649234" cy="2778210"/>
          </a:xfrm>
        </p:grpSpPr>
        <p:cxnSp>
          <p:nvCxnSpPr>
            <p:cNvPr id="44" name="Straight Connector 43"/>
            <p:cNvCxnSpPr/>
            <p:nvPr/>
          </p:nvCxnSpPr>
          <p:spPr>
            <a:xfrm>
              <a:off x="6464410" y="1590261"/>
              <a:ext cx="0" cy="2115047"/>
            </a:xfrm>
            <a:prstGeom prst="line">
              <a:avLst/>
            </a:prstGeom>
            <a:ln w="66675" cap="rnd">
              <a:gradFill>
                <a:gsLst>
                  <a:gs pos="0">
                    <a:schemeClr val="bg1">
                      <a:lumMod val="50000"/>
                    </a:schemeClr>
                  </a:gs>
                  <a:gs pos="69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10800000" scaled="0"/>
              </a:gra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5" name="Group 44"/>
            <p:cNvGrpSpPr/>
            <p:nvPr/>
          </p:nvGrpSpPr>
          <p:grpSpPr>
            <a:xfrm rot="10800000">
              <a:off x="6139793" y="927098"/>
              <a:ext cx="649234" cy="753357"/>
              <a:chOff x="8087056" y="897061"/>
              <a:chExt cx="1514476" cy="1386399"/>
            </a:xfrm>
          </p:grpSpPr>
          <p:sp>
            <p:nvSpPr>
              <p:cNvPr id="46" name="Freeform 45"/>
              <p:cNvSpPr/>
              <p:nvPr/>
            </p:nvSpPr>
            <p:spPr>
              <a:xfrm>
                <a:off x="8087056" y="897061"/>
                <a:ext cx="757238" cy="1386399"/>
              </a:xfrm>
              <a:custGeom>
                <a:avLst/>
                <a:gdLst>
                  <a:gd name="connsiteX0" fmla="*/ 757238 w 757238"/>
                  <a:gd name="connsiteY0" fmla="*/ 0 h 1386399"/>
                  <a:gd name="connsiteX1" fmla="*/ 757238 w 757238"/>
                  <a:gd name="connsiteY1" fmla="*/ 1122466 h 1386399"/>
                  <a:gd name="connsiteX2" fmla="*/ 1 w 757238"/>
                  <a:gd name="connsiteY2" fmla="*/ 1386399 h 1386399"/>
                  <a:gd name="connsiteX3" fmla="*/ 1 w 757238"/>
                  <a:gd name="connsiteY3" fmla="*/ 537228 h 1386399"/>
                  <a:gd name="connsiteX4" fmla="*/ 0 w 757238"/>
                  <a:gd name="connsiteY4" fmla="*/ 537228 h 1386399"/>
                  <a:gd name="connsiteX5" fmla="*/ 757238 w 757238"/>
                  <a:gd name="connsiteY5" fmla="*/ 0 h 13863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57238" h="1386399">
                    <a:moveTo>
                      <a:pt x="757238" y="0"/>
                    </a:moveTo>
                    <a:lnTo>
                      <a:pt x="757238" y="1122466"/>
                    </a:lnTo>
                    <a:lnTo>
                      <a:pt x="1" y="1386399"/>
                    </a:lnTo>
                    <a:lnTo>
                      <a:pt x="1" y="537228"/>
                    </a:lnTo>
                    <a:lnTo>
                      <a:pt x="0" y="537228"/>
                    </a:lnTo>
                    <a:lnTo>
                      <a:pt x="757238" y="0"/>
                    </a:lnTo>
                    <a:close/>
                  </a:path>
                </a:pathLst>
              </a:custGeom>
              <a:solidFill>
                <a:srgbClr val="86BB0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Freeform 46"/>
              <p:cNvSpPr/>
              <p:nvPr/>
            </p:nvSpPr>
            <p:spPr>
              <a:xfrm>
                <a:off x="8844294" y="897061"/>
                <a:ext cx="757238" cy="1386399"/>
              </a:xfrm>
              <a:custGeom>
                <a:avLst/>
                <a:gdLst>
                  <a:gd name="connsiteX0" fmla="*/ 0 w 757238"/>
                  <a:gd name="connsiteY0" fmla="*/ 0 h 1386399"/>
                  <a:gd name="connsiteX1" fmla="*/ 757237 w 757238"/>
                  <a:gd name="connsiteY1" fmla="*/ 537228 h 1386399"/>
                  <a:gd name="connsiteX2" fmla="*/ 757238 w 757238"/>
                  <a:gd name="connsiteY2" fmla="*/ 537228 h 1386399"/>
                  <a:gd name="connsiteX3" fmla="*/ 757238 w 757238"/>
                  <a:gd name="connsiteY3" fmla="*/ 1386399 h 1386399"/>
                  <a:gd name="connsiteX4" fmla="*/ 757237 w 757238"/>
                  <a:gd name="connsiteY4" fmla="*/ 1386399 h 1386399"/>
                  <a:gd name="connsiteX5" fmla="*/ 0 w 757238"/>
                  <a:gd name="connsiteY5" fmla="*/ 1122466 h 1386399"/>
                  <a:gd name="connsiteX6" fmla="*/ 0 w 757238"/>
                  <a:gd name="connsiteY6" fmla="*/ 0 h 13863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57238" h="1386399">
                    <a:moveTo>
                      <a:pt x="0" y="0"/>
                    </a:moveTo>
                    <a:lnTo>
                      <a:pt x="757237" y="537228"/>
                    </a:lnTo>
                    <a:lnTo>
                      <a:pt x="757238" y="537228"/>
                    </a:lnTo>
                    <a:lnTo>
                      <a:pt x="757238" y="1386399"/>
                    </a:lnTo>
                    <a:lnTo>
                      <a:pt x="757237" y="1386399"/>
                    </a:lnTo>
                    <a:lnTo>
                      <a:pt x="0" y="112246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FC80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38" name="Group 37"/>
          <p:cNvGrpSpPr/>
          <p:nvPr/>
        </p:nvGrpSpPr>
        <p:grpSpPr>
          <a:xfrm rot="16200000" flipV="1">
            <a:off x="13617946" y="1785759"/>
            <a:ext cx="649234" cy="2778210"/>
            <a:chOff x="6139793" y="927098"/>
            <a:chExt cx="649234" cy="2778210"/>
          </a:xfrm>
        </p:grpSpPr>
        <p:cxnSp>
          <p:nvCxnSpPr>
            <p:cNvPr id="39" name="Straight Connector 38"/>
            <p:cNvCxnSpPr/>
            <p:nvPr/>
          </p:nvCxnSpPr>
          <p:spPr>
            <a:xfrm>
              <a:off x="6464410" y="1590261"/>
              <a:ext cx="0" cy="2115047"/>
            </a:xfrm>
            <a:prstGeom prst="line">
              <a:avLst/>
            </a:prstGeom>
            <a:ln w="66675" cap="rnd">
              <a:gradFill>
                <a:gsLst>
                  <a:gs pos="0">
                    <a:schemeClr val="bg1">
                      <a:lumMod val="50000"/>
                    </a:schemeClr>
                  </a:gs>
                  <a:gs pos="69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10800000" scaled="0"/>
              </a:gra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0" name="Group 39"/>
            <p:cNvGrpSpPr/>
            <p:nvPr/>
          </p:nvGrpSpPr>
          <p:grpSpPr>
            <a:xfrm rot="10800000">
              <a:off x="6139793" y="927098"/>
              <a:ext cx="649234" cy="753357"/>
              <a:chOff x="8087056" y="897061"/>
              <a:chExt cx="1514476" cy="1386399"/>
            </a:xfrm>
          </p:grpSpPr>
          <p:sp>
            <p:nvSpPr>
              <p:cNvPr id="41" name="Freeform 40"/>
              <p:cNvSpPr/>
              <p:nvPr/>
            </p:nvSpPr>
            <p:spPr>
              <a:xfrm>
                <a:off x="8087056" y="897061"/>
                <a:ext cx="757238" cy="1386399"/>
              </a:xfrm>
              <a:custGeom>
                <a:avLst/>
                <a:gdLst>
                  <a:gd name="connsiteX0" fmla="*/ 757238 w 757238"/>
                  <a:gd name="connsiteY0" fmla="*/ 0 h 1386399"/>
                  <a:gd name="connsiteX1" fmla="*/ 757238 w 757238"/>
                  <a:gd name="connsiteY1" fmla="*/ 1122466 h 1386399"/>
                  <a:gd name="connsiteX2" fmla="*/ 1 w 757238"/>
                  <a:gd name="connsiteY2" fmla="*/ 1386399 h 1386399"/>
                  <a:gd name="connsiteX3" fmla="*/ 1 w 757238"/>
                  <a:gd name="connsiteY3" fmla="*/ 537228 h 1386399"/>
                  <a:gd name="connsiteX4" fmla="*/ 0 w 757238"/>
                  <a:gd name="connsiteY4" fmla="*/ 537228 h 1386399"/>
                  <a:gd name="connsiteX5" fmla="*/ 757238 w 757238"/>
                  <a:gd name="connsiteY5" fmla="*/ 0 h 13863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57238" h="1386399">
                    <a:moveTo>
                      <a:pt x="757238" y="0"/>
                    </a:moveTo>
                    <a:lnTo>
                      <a:pt x="757238" y="1122466"/>
                    </a:lnTo>
                    <a:lnTo>
                      <a:pt x="1" y="1386399"/>
                    </a:lnTo>
                    <a:lnTo>
                      <a:pt x="1" y="537228"/>
                    </a:lnTo>
                    <a:lnTo>
                      <a:pt x="0" y="537228"/>
                    </a:lnTo>
                    <a:lnTo>
                      <a:pt x="757238" y="0"/>
                    </a:lnTo>
                    <a:close/>
                  </a:path>
                </a:pathLst>
              </a:custGeom>
              <a:solidFill>
                <a:srgbClr val="FD3D4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Freeform 41"/>
              <p:cNvSpPr/>
              <p:nvPr/>
            </p:nvSpPr>
            <p:spPr>
              <a:xfrm>
                <a:off x="8844294" y="897061"/>
                <a:ext cx="757238" cy="1386399"/>
              </a:xfrm>
              <a:custGeom>
                <a:avLst/>
                <a:gdLst>
                  <a:gd name="connsiteX0" fmla="*/ 0 w 757238"/>
                  <a:gd name="connsiteY0" fmla="*/ 0 h 1386399"/>
                  <a:gd name="connsiteX1" fmla="*/ 757237 w 757238"/>
                  <a:gd name="connsiteY1" fmla="*/ 537228 h 1386399"/>
                  <a:gd name="connsiteX2" fmla="*/ 757238 w 757238"/>
                  <a:gd name="connsiteY2" fmla="*/ 537228 h 1386399"/>
                  <a:gd name="connsiteX3" fmla="*/ 757238 w 757238"/>
                  <a:gd name="connsiteY3" fmla="*/ 1386399 h 1386399"/>
                  <a:gd name="connsiteX4" fmla="*/ 757237 w 757238"/>
                  <a:gd name="connsiteY4" fmla="*/ 1386399 h 1386399"/>
                  <a:gd name="connsiteX5" fmla="*/ 0 w 757238"/>
                  <a:gd name="connsiteY5" fmla="*/ 1122466 h 1386399"/>
                  <a:gd name="connsiteX6" fmla="*/ 0 w 757238"/>
                  <a:gd name="connsiteY6" fmla="*/ 0 h 13863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57238" h="1386399">
                    <a:moveTo>
                      <a:pt x="0" y="0"/>
                    </a:moveTo>
                    <a:lnTo>
                      <a:pt x="757237" y="537228"/>
                    </a:lnTo>
                    <a:lnTo>
                      <a:pt x="757238" y="537228"/>
                    </a:lnTo>
                    <a:lnTo>
                      <a:pt x="757238" y="1386399"/>
                    </a:lnTo>
                    <a:lnTo>
                      <a:pt x="757237" y="1386399"/>
                    </a:lnTo>
                    <a:lnTo>
                      <a:pt x="0" y="112246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D545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48" name="Group 47"/>
          <p:cNvGrpSpPr/>
          <p:nvPr/>
        </p:nvGrpSpPr>
        <p:grpSpPr>
          <a:xfrm rot="17520086" flipV="1">
            <a:off x="12740056" y="6093357"/>
            <a:ext cx="649234" cy="2778210"/>
            <a:chOff x="6139793" y="927098"/>
            <a:chExt cx="649234" cy="2778210"/>
          </a:xfrm>
        </p:grpSpPr>
        <p:cxnSp>
          <p:nvCxnSpPr>
            <p:cNvPr id="49" name="Straight Connector 48"/>
            <p:cNvCxnSpPr/>
            <p:nvPr/>
          </p:nvCxnSpPr>
          <p:spPr>
            <a:xfrm>
              <a:off x="6464410" y="1590261"/>
              <a:ext cx="0" cy="2115047"/>
            </a:xfrm>
            <a:prstGeom prst="line">
              <a:avLst/>
            </a:prstGeom>
            <a:ln w="66675" cap="rnd">
              <a:gradFill>
                <a:gsLst>
                  <a:gs pos="0">
                    <a:schemeClr val="bg1">
                      <a:lumMod val="50000"/>
                    </a:schemeClr>
                  </a:gs>
                  <a:gs pos="69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10800000" scaled="0"/>
              </a:gra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0" name="Group 49"/>
            <p:cNvGrpSpPr/>
            <p:nvPr/>
          </p:nvGrpSpPr>
          <p:grpSpPr>
            <a:xfrm rot="10800000">
              <a:off x="6139793" y="927098"/>
              <a:ext cx="649234" cy="753357"/>
              <a:chOff x="8087056" y="897061"/>
              <a:chExt cx="1514476" cy="1386399"/>
            </a:xfrm>
          </p:grpSpPr>
          <p:sp>
            <p:nvSpPr>
              <p:cNvPr id="51" name="Freeform 50"/>
              <p:cNvSpPr/>
              <p:nvPr/>
            </p:nvSpPr>
            <p:spPr>
              <a:xfrm>
                <a:off x="8087056" y="897061"/>
                <a:ext cx="757238" cy="1386399"/>
              </a:xfrm>
              <a:custGeom>
                <a:avLst/>
                <a:gdLst>
                  <a:gd name="connsiteX0" fmla="*/ 757238 w 757238"/>
                  <a:gd name="connsiteY0" fmla="*/ 0 h 1386399"/>
                  <a:gd name="connsiteX1" fmla="*/ 757238 w 757238"/>
                  <a:gd name="connsiteY1" fmla="*/ 1122466 h 1386399"/>
                  <a:gd name="connsiteX2" fmla="*/ 1 w 757238"/>
                  <a:gd name="connsiteY2" fmla="*/ 1386399 h 1386399"/>
                  <a:gd name="connsiteX3" fmla="*/ 1 w 757238"/>
                  <a:gd name="connsiteY3" fmla="*/ 537228 h 1386399"/>
                  <a:gd name="connsiteX4" fmla="*/ 0 w 757238"/>
                  <a:gd name="connsiteY4" fmla="*/ 537228 h 1386399"/>
                  <a:gd name="connsiteX5" fmla="*/ 757238 w 757238"/>
                  <a:gd name="connsiteY5" fmla="*/ 0 h 13863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57238" h="1386399">
                    <a:moveTo>
                      <a:pt x="757238" y="0"/>
                    </a:moveTo>
                    <a:lnTo>
                      <a:pt x="757238" y="1122466"/>
                    </a:lnTo>
                    <a:lnTo>
                      <a:pt x="1" y="1386399"/>
                    </a:lnTo>
                    <a:lnTo>
                      <a:pt x="1" y="537228"/>
                    </a:lnTo>
                    <a:lnTo>
                      <a:pt x="0" y="537228"/>
                    </a:lnTo>
                    <a:lnTo>
                      <a:pt x="757238" y="0"/>
                    </a:lnTo>
                    <a:close/>
                  </a:path>
                </a:pathLst>
              </a:custGeom>
              <a:solidFill>
                <a:srgbClr val="005E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Freeform 51"/>
              <p:cNvSpPr/>
              <p:nvPr/>
            </p:nvSpPr>
            <p:spPr>
              <a:xfrm>
                <a:off x="8844294" y="897061"/>
                <a:ext cx="757238" cy="1386399"/>
              </a:xfrm>
              <a:custGeom>
                <a:avLst/>
                <a:gdLst>
                  <a:gd name="connsiteX0" fmla="*/ 0 w 757238"/>
                  <a:gd name="connsiteY0" fmla="*/ 0 h 1386399"/>
                  <a:gd name="connsiteX1" fmla="*/ 757237 w 757238"/>
                  <a:gd name="connsiteY1" fmla="*/ 537228 h 1386399"/>
                  <a:gd name="connsiteX2" fmla="*/ 757238 w 757238"/>
                  <a:gd name="connsiteY2" fmla="*/ 537228 h 1386399"/>
                  <a:gd name="connsiteX3" fmla="*/ 757238 w 757238"/>
                  <a:gd name="connsiteY3" fmla="*/ 1386399 h 1386399"/>
                  <a:gd name="connsiteX4" fmla="*/ 757237 w 757238"/>
                  <a:gd name="connsiteY4" fmla="*/ 1386399 h 1386399"/>
                  <a:gd name="connsiteX5" fmla="*/ 0 w 757238"/>
                  <a:gd name="connsiteY5" fmla="*/ 1122466 h 1386399"/>
                  <a:gd name="connsiteX6" fmla="*/ 0 w 757238"/>
                  <a:gd name="connsiteY6" fmla="*/ 0 h 13863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57238" h="1386399">
                    <a:moveTo>
                      <a:pt x="0" y="0"/>
                    </a:moveTo>
                    <a:lnTo>
                      <a:pt x="757237" y="537228"/>
                    </a:lnTo>
                    <a:lnTo>
                      <a:pt x="757238" y="537228"/>
                    </a:lnTo>
                    <a:lnTo>
                      <a:pt x="757238" y="1386399"/>
                    </a:lnTo>
                    <a:lnTo>
                      <a:pt x="757237" y="1386399"/>
                    </a:lnTo>
                    <a:lnTo>
                      <a:pt x="0" y="112246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33" name="Group 32"/>
          <p:cNvGrpSpPr/>
          <p:nvPr/>
        </p:nvGrpSpPr>
        <p:grpSpPr>
          <a:xfrm rot="18877460" flipV="1">
            <a:off x="7367792" y="6675718"/>
            <a:ext cx="649234" cy="2778210"/>
            <a:chOff x="6139793" y="927098"/>
            <a:chExt cx="649234" cy="2778210"/>
          </a:xfrm>
        </p:grpSpPr>
        <p:cxnSp>
          <p:nvCxnSpPr>
            <p:cNvPr id="34" name="Straight Connector 33"/>
            <p:cNvCxnSpPr/>
            <p:nvPr/>
          </p:nvCxnSpPr>
          <p:spPr>
            <a:xfrm>
              <a:off x="6464410" y="1590261"/>
              <a:ext cx="0" cy="2115047"/>
            </a:xfrm>
            <a:prstGeom prst="line">
              <a:avLst/>
            </a:prstGeom>
            <a:ln w="66675" cap="rnd">
              <a:gradFill>
                <a:gsLst>
                  <a:gs pos="0">
                    <a:schemeClr val="bg1">
                      <a:lumMod val="50000"/>
                    </a:schemeClr>
                  </a:gs>
                  <a:gs pos="69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10800000" scaled="0"/>
              </a:gra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5" name="Group 34"/>
            <p:cNvGrpSpPr/>
            <p:nvPr/>
          </p:nvGrpSpPr>
          <p:grpSpPr>
            <a:xfrm rot="10800000">
              <a:off x="6139793" y="927098"/>
              <a:ext cx="649234" cy="753357"/>
              <a:chOff x="8087056" y="897061"/>
              <a:chExt cx="1514476" cy="1386399"/>
            </a:xfrm>
          </p:grpSpPr>
          <p:sp>
            <p:nvSpPr>
              <p:cNvPr id="36" name="Freeform 35"/>
              <p:cNvSpPr/>
              <p:nvPr/>
            </p:nvSpPr>
            <p:spPr>
              <a:xfrm>
                <a:off x="8087056" y="897061"/>
                <a:ext cx="757238" cy="1386399"/>
              </a:xfrm>
              <a:custGeom>
                <a:avLst/>
                <a:gdLst>
                  <a:gd name="connsiteX0" fmla="*/ 757238 w 757238"/>
                  <a:gd name="connsiteY0" fmla="*/ 0 h 1386399"/>
                  <a:gd name="connsiteX1" fmla="*/ 757238 w 757238"/>
                  <a:gd name="connsiteY1" fmla="*/ 1122466 h 1386399"/>
                  <a:gd name="connsiteX2" fmla="*/ 1 w 757238"/>
                  <a:gd name="connsiteY2" fmla="*/ 1386399 h 1386399"/>
                  <a:gd name="connsiteX3" fmla="*/ 1 w 757238"/>
                  <a:gd name="connsiteY3" fmla="*/ 537228 h 1386399"/>
                  <a:gd name="connsiteX4" fmla="*/ 0 w 757238"/>
                  <a:gd name="connsiteY4" fmla="*/ 537228 h 1386399"/>
                  <a:gd name="connsiteX5" fmla="*/ 757238 w 757238"/>
                  <a:gd name="connsiteY5" fmla="*/ 0 h 13863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57238" h="1386399">
                    <a:moveTo>
                      <a:pt x="757238" y="0"/>
                    </a:moveTo>
                    <a:lnTo>
                      <a:pt x="757238" y="1122466"/>
                    </a:lnTo>
                    <a:lnTo>
                      <a:pt x="1" y="1386399"/>
                    </a:lnTo>
                    <a:lnTo>
                      <a:pt x="1" y="537228"/>
                    </a:lnTo>
                    <a:lnTo>
                      <a:pt x="0" y="537228"/>
                    </a:lnTo>
                    <a:lnTo>
                      <a:pt x="757238" y="0"/>
                    </a:lnTo>
                    <a:close/>
                  </a:path>
                </a:pathLst>
              </a:custGeom>
              <a:solidFill>
                <a:srgbClr val="775AC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Freeform 36"/>
              <p:cNvSpPr/>
              <p:nvPr/>
            </p:nvSpPr>
            <p:spPr>
              <a:xfrm>
                <a:off x="8844294" y="897061"/>
                <a:ext cx="757238" cy="1386399"/>
              </a:xfrm>
              <a:custGeom>
                <a:avLst/>
                <a:gdLst>
                  <a:gd name="connsiteX0" fmla="*/ 0 w 757238"/>
                  <a:gd name="connsiteY0" fmla="*/ 0 h 1386399"/>
                  <a:gd name="connsiteX1" fmla="*/ 757237 w 757238"/>
                  <a:gd name="connsiteY1" fmla="*/ 537228 h 1386399"/>
                  <a:gd name="connsiteX2" fmla="*/ 757238 w 757238"/>
                  <a:gd name="connsiteY2" fmla="*/ 537228 h 1386399"/>
                  <a:gd name="connsiteX3" fmla="*/ 757238 w 757238"/>
                  <a:gd name="connsiteY3" fmla="*/ 1386399 h 1386399"/>
                  <a:gd name="connsiteX4" fmla="*/ 757237 w 757238"/>
                  <a:gd name="connsiteY4" fmla="*/ 1386399 h 1386399"/>
                  <a:gd name="connsiteX5" fmla="*/ 0 w 757238"/>
                  <a:gd name="connsiteY5" fmla="*/ 1122466 h 1386399"/>
                  <a:gd name="connsiteX6" fmla="*/ 0 w 757238"/>
                  <a:gd name="connsiteY6" fmla="*/ 0 h 13863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57238" h="1386399">
                    <a:moveTo>
                      <a:pt x="0" y="0"/>
                    </a:moveTo>
                    <a:lnTo>
                      <a:pt x="757237" y="537228"/>
                    </a:lnTo>
                    <a:lnTo>
                      <a:pt x="757238" y="537228"/>
                    </a:lnTo>
                    <a:lnTo>
                      <a:pt x="757238" y="1386399"/>
                    </a:lnTo>
                    <a:lnTo>
                      <a:pt x="757237" y="1386399"/>
                    </a:lnTo>
                    <a:lnTo>
                      <a:pt x="0" y="112246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66BC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7" name="Graphic 6" descr="Marker with solid fill">
            <a:extLst>
              <a:ext uri="{FF2B5EF4-FFF2-40B4-BE49-F238E27FC236}">
                <a16:creationId xmlns:a16="http://schemas.microsoft.com/office/drawing/2014/main" xmlns="" id="{11AEC79A-F2A6-41E4-84B0-78AD2FAB848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6497704" y="2833637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748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75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9" presetID="42" presetClass="path" presetSubtype="0" accel="50000" fill="hold" nodeType="afterEffect" p14:presetBounceEnd="21333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3.7037E-6 L -0.27122 0.47153 " pathEditMode="relative" rAng="0" ptsTypes="AA" p14:bounceEnd="21333">
                                          <p:cBhvr>
                                            <p:cTn id="10" dur="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854" y="2407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2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8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0" dur="750"/>
                                            <p:tgtEl>
                                              <p:spTgt spid="9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22" presetID="42" presetClass="path" presetSubtype="0" accel="50000" fill="hold" nodeType="afterEffect" p14:presetBounceEnd="24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75E-6 -3.7037E-7 L -0.65 0.48542 " pathEditMode="relative" rAng="0" ptsTypes="AA" p14:bounceEnd="24000">
                                          <p:cBhvr>
                                            <p:cTn id="23" dur="75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2070" y="23958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2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31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3" dur="750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4750"/>
                                </p:stCondLst>
                                <p:childTnLst>
                                  <p:par>
                                    <p:cTn id="35" presetID="42" presetClass="path" presetSubtype="0" accel="50000" fill="hold" nodeType="afterEffect" p14:presetBounceEnd="24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1.11111E-6 L -0.78385 -0.00416 " pathEditMode="relative" rAng="0" ptsTypes="AA" p14:bounceEnd="24000">
                                          <p:cBhvr>
                                            <p:cTn id="36" dur="7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9128" y="-25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38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0" dur="750"/>
                                            <p:tgtEl>
                                              <p:spTgt spid="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6250"/>
                                </p:stCondLst>
                                <p:childTnLst>
                                  <p:par>
                                    <p:cTn id="42" presetID="42" presetClass="path" presetSubtype="0" accel="50000" fill="hold" nodeType="afterEffect" p14:presetBounceEnd="24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375E-6 -2.22222E-6 L -0.72252 -0.55 " pathEditMode="relative" rAng="0" ptsTypes="AA" p14:bounceEnd="24000">
                                          <p:cBhvr>
                                            <p:cTn id="43" dur="75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6133" y="-2750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7000"/>
                                </p:stCondLst>
                                <p:childTnLst>
                                  <p:par>
                                    <p:cTn id="4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7500"/>
                                </p:stCondLst>
                                <p:childTnLst>
                                  <p:par>
                                    <p:cTn id="51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3" dur="75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8250"/>
                                </p:stCondLst>
                                <p:childTnLst>
                                  <p:par>
                                    <p:cTn id="55" presetID="42" presetClass="path" presetSubtype="0" accel="50000" fill="hold" nodeType="afterEffect" p14:presetBounceEnd="24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5E-6 3.7037E-7 L -0.30794 -0.57292 " pathEditMode="relative" rAng="0" ptsTypes="AA" p14:bounceEnd="24000">
                                          <p:cBhvr>
                                            <p:cTn id="56" dur="7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432" y="-303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9000"/>
                                </p:stCondLst>
                                <p:childTnLst>
                                  <p:par>
                                    <p:cTn id="5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2" dur="5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3" fill="hold">
                                <p:stCondLst>
                                  <p:cond delay="9500"/>
                                </p:stCondLst>
                                <p:childTnLst>
                                  <p:par>
                                    <p:cTn id="6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6" dur="75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75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9" presetID="42" presetClass="path" presetSubtype="0" ac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3.7037E-6 L -0.27122 0.47153 " pathEditMode="relative" rAng="0" ptsTypes="AA">
                                          <p:cBhvr>
                                            <p:cTn id="10" dur="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854" y="2407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2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8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0" dur="750"/>
                                            <p:tgtEl>
                                              <p:spTgt spid="9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22" presetID="42" presetClass="path" presetSubtype="0" ac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75E-6 -3.7037E-7 L -0.65 0.48542 " pathEditMode="relative" rAng="0" ptsTypes="AA">
                                          <p:cBhvr>
                                            <p:cTn id="23" dur="75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2070" y="23958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2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31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3" dur="750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4750"/>
                                </p:stCondLst>
                                <p:childTnLst>
                                  <p:par>
                                    <p:cTn id="35" presetID="42" presetClass="path" presetSubtype="0" ac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1.11111E-6 L -0.78385 -0.00416 " pathEditMode="relative" rAng="0" ptsTypes="AA">
                                          <p:cBhvr>
                                            <p:cTn id="36" dur="7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9128" y="-25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38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0" dur="750"/>
                                            <p:tgtEl>
                                              <p:spTgt spid="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6250"/>
                                </p:stCondLst>
                                <p:childTnLst>
                                  <p:par>
                                    <p:cTn id="42" presetID="42" presetClass="path" presetSubtype="0" ac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375E-6 -2.22222E-6 L -0.72252 -0.55 " pathEditMode="relative" rAng="0" ptsTypes="AA">
                                          <p:cBhvr>
                                            <p:cTn id="43" dur="75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6133" y="-2750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7000"/>
                                </p:stCondLst>
                                <p:childTnLst>
                                  <p:par>
                                    <p:cTn id="4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7500"/>
                                </p:stCondLst>
                                <p:childTnLst>
                                  <p:par>
                                    <p:cTn id="51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3" dur="75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8250"/>
                                </p:stCondLst>
                                <p:childTnLst>
                                  <p:par>
                                    <p:cTn id="55" presetID="42" presetClass="path" presetSubtype="0" ac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5E-6 3.7037E-7 L -0.30794 -0.57292 " pathEditMode="relative" rAng="0" ptsTypes="AA">
                                          <p:cBhvr>
                                            <p:cTn id="56" dur="7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432" y="-303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9000"/>
                                </p:stCondLst>
                                <p:childTnLst>
                                  <p:par>
                                    <p:cTn id="5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2" dur="5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3" fill="hold">
                                <p:stCondLst>
                                  <p:cond delay="9500"/>
                                </p:stCondLst>
                                <p:childTnLst>
                                  <p:par>
                                    <p:cTn id="6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6" dur="75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8" grpId="0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C78CFAC6-4F86-4E99-8C3F-A4F93BE0FB9D}"/>
              </a:ext>
            </a:extLst>
          </p:cNvPr>
          <p:cNvGrpSpPr/>
          <p:nvPr/>
        </p:nvGrpSpPr>
        <p:grpSpPr>
          <a:xfrm>
            <a:off x="0" y="-185738"/>
            <a:ext cx="12192000" cy="7043738"/>
            <a:chOff x="0" y="-185738"/>
            <a:chExt cx="12192000" cy="7043738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F871F7CA-B86B-4108-B9D9-1B29C0D02B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0800000">
              <a:off x="0" y="-185737"/>
              <a:ext cx="12192000" cy="6858000"/>
            </a:xfrm>
            <a:prstGeom prst="rect">
              <a:avLst/>
            </a:prstGeom>
          </p:spPr>
        </p:pic>
        <p:sp>
          <p:nvSpPr>
            <p:cNvPr id="9" name="Free-form: Shape 8">
              <a:extLst>
                <a:ext uri="{FF2B5EF4-FFF2-40B4-BE49-F238E27FC236}">
                  <a16:creationId xmlns:a16="http://schemas.microsoft.com/office/drawing/2014/main" xmlns="" id="{BAFAE5FE-93AF-4D1C-823E-CE172B29CDED}"/>
                </a:ext>
              </a:extLst>
            </p:cNvPr>
            <p:cNvSpPr/>
            <p:nvPr/>
          </p:nvSpPr>
          <p:spPr>
            <a:xfrm>
              <a:off x="0" y="-185738"/>
              <a:ext cx="12192000" cy="7043738"/>
            </a:xfrm>
            <a:custGeom>
              <a:avLst/>
              <a:gdLst/>
              <a:ahLst/>
              <a:cxnLst/>
              <a:rect l="l" t="t" r="r" b="b"/>
              <a:pathLst>
                <a:path w="12192000" h="6858000">
                  <a:moveTo>
                    <a:pt x="7395180" y="5321380"/>
                  </a:moveTo>
                  <a:cubicBezTo>
                    <a:pt x="7380347" y="5321380"/>
                    <a:pt x="7367796" y="5322235"/>
                    <a:pt x="7357527" y="5323947"/>
                  </a:cubicBezTo>
                  <a:cubicBezTo>
                    <a:pt x="7347258" y="5325658"/>
                    <a:pt x="7338700" y="5328796"/>
                    <a:pt x="7331854" y="5333360"/>
                  </a:cubicBezTo>
                  <a:cubicBezTo>
                    <a:pt x="7325008" y="5337924"/>
                    <a:pt x="7320016" y="5344770"/>
                    <a:pt x="7316878" y="5353899"/>
                  </a:cubicBezTo>
                  <a:cubicBezTo>
                    <a:pt x="7313740" y="5363027"/>
                    <a:pt x="7312171" y="5375293"/>
                    <a:pt x="7312171" y="5390696"/>
                  </a:cubicBezTo>
                  <a:lnTo>
                    <a:pt x="7312171" y="5500234"/>
                  </a:lnTo>
                  <a:lnTo>
                    <a:pt x="7198355" y="5735568"/>
                  </a:lnTo>
                  <a:cubicBezTo>
                    <a:pt x="7196073" y="5740132"/>
                    <a:pt x="7195075" y="5744126"/>
                    <a:pt x="7195360" y="5747549"/>
                  </a:cubicBezTo>
                  <a:cubicBezTo>
                    <a:pt x="7195645" y="5750972"/>
                    <a:pt x="7197214" y="5753682"/>
                    <a:pt x="7200067" y="5755679"/>
                  </a:cubicBezTo>
                  <a:cubicBezTo>
                    <a:pt x="7202919" y="5757675"/>
                    <a:pt x="7207626" y="5759102"/>
                    <a:pt x="7214187" y="5759957"/>
                  </a:cubicBezTo>
                  <a:cubicBezTo>
                    <a:pt x="7220748" y="5760813"/>
                    <a:pt x="7228878" y="5761241"/>
                    <a:pt x="7238576" y="5761241"/>
                  </a:cubicBezTo>
                  <a:cubicBezTo>
                    <a:pt x="7249416" y="5761241"/>
                    <a:pt x="7258401" y="5760813"/>
                    <a:pt x="7265532" y="5759957"/>
                  </a:cubicBezTo>
                  <a:cubicBezTo>
                    <a:pt x="7272664" y="5759102"/>
                    <a:pt x="7278940" y="5757533"/>
                    <a:pt x="7284359" y="5755251"/>
                  </a:cubicBezTo>
                  <a:cubicBezTo>
                    <a:pt x="7289779" y="5752969"/>
                    <a:pt x="7294343" y="5750402"/>
                    <a:pt x="7298051" y="5747549"/>
                  </a:cubicBezTo>
                  <a:cubicBezTo>
                    <a:pt x="7301760" y="5744696"/>
                    <a:pt x="7305040" y="5741273"/>
                    <a:pt x="7307893" y="5737280"/>
                  </a:cubicBezTo>
                  <a:lnTo>
                    <a:pt x="7425132" y="5560993"/>
                  </a:lnTo>
                  <a:cubicBezTo>
                    <a:pt x="7434831" y="5546730"/>
                    <a:pt x="7442960" y="5533181"/>
                    <a:pt x="7449521" y="5520344"/>
                  </a:cubicBezTo>
                  <a:cubicBezTo>
                    <a:pt x="7456082" y="5507508"/>
                    <a:pt x="7461359" y="5494529"/>
                    <a:pt x="7465353" y="5481407"/>
                  </a:cubicBezTo>
                  <a:cubicBezTo>
                    <a:pt x="7469347" y="5468285"/>
                    <a:pt x="7472199" y="5454308"/>
                    <a:pt x="7473910" y="5439475"/>
                  </a:cubicBezTo>
                  <a:cubicBezTo>
                    <a:pt x="7475622" y="5424641"/>
                    <a:pt x="7476478" y="5408382"/>
                    <a:pt x="7476478" y="5390696"/>
                  </a:cubicBezTo>
                  <a:cubicBezTo>
                    <a:pt x="7476478" y="5375293"/>
                    <a:pt x="7474909" y="5363027"/>
                    <a:pt x="7471771" y="5353899"/>
                  </a:cubicBezTo>
                  <a:cubicBezTo>
                    <a:pt x="7468633" y="5344770"/>
                    <a:pt x="7463784" y="5337924"/>
                    <a:pt x="7457223" y="5333360"/>
                  </a:cubicBezTo>
                  <a:cubicBezTo>
                    <a:pt x="7450662" y="5328796"/>
                    <a:pt x="7442247" y="5325658"/>
                    <a:pt x="7431978" y="5323947"/>
                  </a:cubicBezTo>
                  <a:cubicBezTo>
                    <a:pt x="7421709" y="5322235"/>
                    <a:pt x="7409443" y="5321380"/>
                    <a:pt x="7395180" y="5321380"/>
                  </a:cubicBezTo>
                  <a:close/>
                  <a:moveTo>
                    <a:pt x="4988927" y="4285908"/>
                  </a:moveTo>
                  <a:lnTo>
                    <a:pt x="5059100" y="4285908"/>
                  </a:lnTo>
                  <a:cubicBezTo>
                    <a:pt x="5084202" y="4285908"/>
                    <a:pt x="5101318" y="4295036"/>
                    <a:pt x="5110446" y="4313292"/>
                  </a:cubicBezTo>
                  <a:cubicBezTo>
                    <a:pt x="5119574" y="4331549"/>
                    <a:pt x="5124138" y="4370058"/>
                    <a:pt x="5124138" y="4428820"/>
                  </a:cubicBezTo>
                  <a:cubicBezTo>
                    <a:pt x="5124138" y="4519531"/>
                    <a:pt x="5103314" y="4564886"/>
                    <a:pt x="5061667" y="4564886"/>
                  </a:cubicBezTo>
                  <a:lnTo>
                    <a:pt x="4988927" y="4564886"/>
                  </a:lnTo>
                  <a:close/>
                  <a:moveTo>
                    <a:pt x="9306505" y="4270504"/>
                  </a:moveTo>
                  <a:cubicBezTo>
                    <a:pt x="9340736" y="4270504"/>
                    <a:pt x="9361702" y="4283769"/>
                    <a:pt x="9369404" y="4310297"/>
                  </a:cubicBezTo>
                  <a:cubicBezTo>
                    <a:pt x="9377106" y="4336826"/>
                    <a:pt x="9380956" y="4367776"/>
                    <a:pt x="9380956" y="4403147"/>
                  </a:cubicBezTo>
                  <a:lnTo>
                    <a:pt x="9380956" y="5146804"/>
                  </a:lnTo>
                  <a:cubicBezTo>
                    <a:pt x="9380956" y="5173048"/>
                    <a:pt x="9374396" y="5196724"/>
                    <a:pt x="9361274" y="5217832"/>
                  </a:cubicBezTo>
                  <a:cubicBezTo>
                    <a:pt x="9348153" y="5238941"/>
                    <a:pt x="9329896" y="5249496"/>
                    <a:pt x="9306505" y="5249496"/>
                  </a:cubicBezTo>
                  <a:cubicBezTo>
                    <a:pt x="9283685" y="5249496"/>
                    <a:pt x="9265572" y="5238941"/>
                    <a:pt x="9252164" y="5217832"/>
                  </a:cubicBezTo>
                  <a:cubicBezTo>
                    <a:pt x="9238758" y="5196724"/>
                    <a:pt x="9232054" y="5173048"/>
                    <a:pt x="9232054" y="5146804"/>
                  </a:cubicBezTo>
                  <a:lnTo>
                    <a:pt x="9232054" y="4403147"/>
                  </a:lnTo>
                  <a:cubicBezTo>
                    <a:pt x="9232054" y="4367776"/>
                    <a:pt x="9235905" y="4336826"/>
                    <a:pt x="9243607" y="4310297"/>
                  </a:cubicBezTo>
                  <a:cubicBezTo>
                    <a:pt x="9251309" y="4283769"/>
                    <a:pt x="9272275" y="4270504"/>
                    <a:pt x="9306505" y="4270504"/>
                  </a:cubicBezTo>
                  <a:close/>
                  <a:moveTo>
                    <a:pt x="11069151" y="4264514"/>
                  </a:moveTo>
                  <a:lnTo>
                    <a:pt x="11069151" y="5023575"/>
                  </a:lnTo>
                  <a:lnTo>
                    <a:pt x="10891153" y="5023575"/>
                  </a:lnTo>
                  <a:close/>
                  <a:moveTo>
                    <a:pt x="4183991" y="4263658"/>
                  </a:moveTo>
                  <a:lnTo>
                    <a:pt x="4197683" y="4263658"/>
                  </a:lnTo>
                  <a:lnTo>
                    <a:pt x="4263576" y="5029565"/>
                  </a:lnTo>
                  <a:lnTo>
                    <a:pt x="4126655" y="5029565"/>
                  </a:lnTo>
                  <a:close/>
                  <a:moveTo>
                    <a:pt x="6349439" y="4006930"/>
                  </a:moveTo>
                  <a:lnTo>
                    <a:pt x="6349439" y="5513070"/>
                  </a:lnTo>
                  <a:lnTo>
                    <a:pt x="6648956" y="5513070"/>
                  </a:lnTo>
                  <a:lnTo>
                    <a:pt x="6648956" y="4830172"/>
                  </a:lnTo>
                  <a:lnTo>
                    <a:pt x="6791012" y="4830172"/>
                  </a:lnTo>
                  <a:lnTo>
                    <a:pt x="6791012" y="5513070"/>
                  </a:lnTo>
                  <a:lnTo>
                    <a:pt x="7090529" y="5513070"/>
                  </a:lnTo>
                  <a:lnTo>
                    <a:pt x="7090529" y="4006930"/>
                  </a:lnTo>
                  <a:lnTo>
                    <a:pt x="6791012" y="4006930"/>
                  </a:lnTo>
                  <a:lnTo>
                    <a:pt x="6791012" y="4545204"/>
                  </a:lnTo>
                  <a:lnTo>
                    <a:pt x="6648956" y="4545204"/>
                  </a:lnTo>
                  <a:lnTo>
                    <a:pt x="6648956" y="4006930"/>
                  </a:lnTo>
                  <a:close/>
                  <a:moveTo>
                    <a:pt x="4682565" y="4006930"/>
                  </a:moveTo>
                  <a:lnTo>
                    <a:pt x="4682565" y="5513070"/>
                  </a:lnTo>
                  <a:lnTo>
                    <a:pt x="4987216" y="5513070"/>
                  </a:lnTo>
                  <a:lnTo>
                    <a:pt x="4987216" y="4825894"/>
                  </a:lnTo>
                  <a:cubicBezTo>
                    <a:pt x="5027151" y="4825894"/>
                    <a:pt x="5056105" y="4831171"/>
                    <a:pt x="5074076" y="4841725"/>
                  </a:cubicBezTo>
                  <a:cubicBezTo>
                    <a:pt x="5092047" y="4852280"/>
                    <a:pt x="5101032" y="4879521"/>
                    <a:pt x="5101032" y="4923450"/>
                  </a:cubicBezTo>
                  <a:lnTo>
                    <a:pt x="5101032" y="5513070"/>
                  </a:lnTo>
                  <a:lnTo>
                    <a:pt x="5397981" y="5513070"/>
                  </a:lnTo>
                  <a:lnTo>
                    <a:pt x="5397981" y="4943133"/>
                  </a:lnTo>
                  <a:cubicBezTo>
                    <a:pt x="5397981" y="4883800"/>
                    <a:pt x="5388426" y="4835450"/>
                    <a:pt x="5369314" y="4798081"/>
                  </a:cubicBezTo>
                  <a:cubicBezTo>
                    <a:pt x="5350201" y="4760713"/>
                    <a:pt x="5316970" y="4737180"/>
                    <a:pt x="5269617" y="4727481"/>
                  </a:cubicBezTo>
                  <a:cubicBezTo>
                    <a:pt x="5327239" y="4708654"/>
                    <a:pt x="5366461" y="4674709"/>
                    <a:pt x="5387284" y="4625645"/>
                  </a:cubicBezTo>
                  <a:cubicBezTo>
                    <a:pt x="5408108" y="4576582"/>
                    <a:pt x="5418520" y="4510973"/>
                    <a:pt x="5418520" y="4428820"/>
                  </a:cubicBezTo>
                  <a:cubicBezTo>
                    <a:pt x="5418520" y="4343814"/>
                    <a:pt x="5411816" y="4269791"/>
                    <a:pt x="5398409" y="4206750"/>
                  </a:cubicBezTo>
                  <a:cubicBezTo>
                    <a:pt x="5385003" y="4143709"/>
                    <a:pt x="5358616" y="4094645"/>
                    <a:pt x="5319252" y="4059559"/>
                  </a:cubicBezTo>
                  <a:cubicBezTo>
                    <a:pt x="5279886" y="4024473"/>
                    <a:pt x="5221695" y="4006930"/>
                    <a:pt x="5144676" y="4006930"/>
                  </a:cubicBezTo>
                  <a:close/>
                  <a:moveTo>
                    <a:pt x="3939243" y="4006930"/>
                  </a:moveTo>
                  <a:lnTo>
                    <a:pt x="3793763" y="5513070"/>
                  </a:lnTo>
                  <a:lnTo>
                    <a:pt x="4086434" y="5513070"/>
                  </a:lnTo>
                  <a:lnTo>
                    <a:pt x="4105261" y="5270034"/>
                  </a:lnTo>
                  <a:lnTo>
                    <a:pt x="4286682" y="5270034"/>
                  </a:lnTo>
                  <a:lnTo>
                    <a:pt x="4308076" y="5513070"/>
                  </a:lnTo>
                  <a:lnTo>
                    <a:pt x="4593044" y="5513070"/>
                  </a:lnTo>
                  <a:lnTo>
                    <a:pt x="4450133" y="4006930"/>
                  </a:lnTo>
                  <a:close/>
                  <a:moveTo>
                    <a:pt x="2529915" y="4006930"/>
                  </a:moveTo>
                  <a:lnTo>
                    <a:pt x="2529915" y="5513070"/>
                  </a:lnTo>
                  <a:lnTo>
                    <a:pt x="2802047" y="5513070"/>
                  </a:lnTo>
                  <a:lnTo>
                    <a:pt x="2802047" y="4427964"/>
                  </a:lnTo>
                  <a:lnTo>
                    <a:pt x="2985181" y="5513070"/>
                  </a:lnTo>
                  <a:lnTo>
                    <a:pt x="3255601" y="5513070"/>
                  </a:lnTo>
                  <a:lnTo>
                    <a:pt x="3428465" y="4427964"/>
                  </a:lnTo>
                  <a:lnTo>
                    <a:pt x="3428465" y="5513070"/>
                  </a:lnTo>
                  <a:lnTo>
                    <a:pt x="3704020" y="5513070"/>
                  </a:lnTo>
                  <a:lnTo>
                    <a:pt x="3704020" y="4006930"/>
                  </a:lnTo>
                  <a:lnTo>
                    <a:pt x="3241053" y="4006930"/>
                  </a:lnTo>
                  <a:lnTo>
                    <a:pt x="3115256" y="4925162"/>
                  </a:lnTo>
                  <a:lnTo>
                    <a:pt x="2988603" y="4006930"/>
                  </a:lnTo>
                  <a:close/>
                  <a:moveTo>
                    <a:pt x="10907412" y="4006074"/>
                  </a:moveTo>
                  <a:lnTo>
                    <a:pt x="10622443" y="5039834"/>
                  </a:lnTo>
                  <a:lnTo>
                    <a:pt x="10622443" y="5275168"/>
                  </a:lnTo>
                  <a:lnTo>
                    <a:pt x="11069151" y="5275168"/>
                  </a:lnTo>
                  <a:lnTo>
                    <a:pt x="11069151" y="5513926"/>
                  </a:lnTo>
                  <a:lnTo>
                    <a:pt x="11376370" y="5513926"/>
                  </a:lnTo>
                  <a:lnTo>
                    <a:pt x="11376370" y="5275168"/>
                  </a:lnTo>
                  <a:lnTo>
                    <a:pt x="11456811" y="5275168"/>
                  </a:lnTo>
                  <a:lnTo>
                    <a:pt x="11456811" y="5023575"/>
                  </a:lnTo>
                  <a:lnTo>
                    <a:pt x="11376370" y="5023575"/>
                  </a:lnTo>
                  <a:lnTo>
                    <a:pt x="11376370" y="4006074"/>
                  </a:lnTo>
                  <a:close/>
                  <a:moveTo>
                    <a:pt x="1757534" y="4006074"/>
                  </a:moveTo>
                  <a:cubicBezTo>
                    <a:pt x="1741560" y="4043727"/>
                    <a:pt x="1718597" y="4075818"/>
                    <a:pt x="1688645" y="4102347"/>
                  </a:cubicBezTo>
                  <a:cubicBezTo>
                    <a:pt x="1658694" y="4128876"/>
                    <a:pt x="1626318" y="4149699"/>
                    <a:pt x="1591516" y="4164818"/>
                  </a:cubicBezTo>
                  <a:cubicBezTo>
                    <a:pt x="1556715" y="4179936"/>
                    <a:pt x="1524196" y="4189777"/>
                    <a:pt x="1493960" y="4194341"/>
                  </a:cubicBezTo>
                  <a:lnTo>
                    <a:pt x="1493960" y="4434810"/>
                  </a:lnTo>
                  <a:cubicBezTo>
                    <a:pt x="1525908" y="4434810"/>
                    <a:pt x="1559853" y="4427251"/>
                    <a:pt x="1595795" y="4412133"/>
                  </a:cubicBezTo>
                  <a:cubicBezTo>
                    <a:pt x="1631737" y="4397014"/>
                    <a:pt x="1659977" y="4377189"/>
                    <a:pt x="1680516" y="4352657"/>
                  </a:cubicBezTo>
                  <a:lnTo>
                    <a:pt x="1680516" y="5513070"/>
                  </a:lnTo>
                  <a:lnTo>
                    <a:pt x="1999715" y="5513070"/>
                  </a:lnTo>
                  <a:lnTo>
                    <a:pt x="1999715" y="4006074"/>
                  </a:lnTo>
                  <a:close/>
                  <a:moveTo>
                    <a:pt x="1039662" y="4004362"/>
                  </a:moveTo>
                  <a:cubicBezTo>
                    <a:pt x="906733" y="4004362"/>
                    <a:pt x="808036" y="4036596"/>
                    <a:pt x="743568" y="4101063"/>
                  </a:cubicBezTo>
                  <a:cubicBezTo>
                    <a:pt x="679101" y="4165531"/>
                    <a:pt x="646867" y="4266796"/>
                    <a:pt x="646867" y="4404859"/>
                  </a:cubicBezTo>
                  <a:cubicBezTo>
                    <a:pt x="646867" y="4413987"/>
                    <a:pt x="647010" y="4423400"/>
                    <a:pt x="647295" y="4433099"/>
                  </a:cubicBezTo>
                  <a:cubicBezTo>
                    <a:pt x="647580" y="4442798"/>
                    <a:pt x="648008" y="4451070"/>
                    <a:pt x="648579" y="4457916"/>
                  </a:cubicBezTo>
                  <a:lnTo>
                    <a:pt x="960076" y="4457916"/>
                  </a:lnTo>
                  <a:lnTo>
                    <a:pt x="960076" y="4412561"/>
                  </a:lnTo>
                  <a:cubicBezTo>
                    <a:pt x="960076" y="4374337"/>
                    <a:pt x="965638" y="4342816"/>
                    <a:pt x="976763" y="4317999"/>
                  </a:cubicBezTo>
                  <a:cubicBezTo>
                    <a:pt x="987888" y="4293182"/>
                    <a:pt x="1009425" y="4280773"/>
                    <a:pt x="1041373" y="4280773"/>
                  </a:cubicBezTo>
                  <a:cubicBezTo>
                    <a:pt x="1090437" y="4280773"/>
                    <a:pt x="1114969" y="4323276"/>
                    <a:pt x="1114969" y="4408282"/>
                  </a:cubicBezTo>
                  <a:cubicBezTo>
                    <a:pt x="1114969" y="4462480"/>
                    <a:pt x="1101277" y="4501132"/>
                    <a:pt x="1073892" y="4524238"/>
                  </a:cubicBezTo>
                  <a:cubicBezTo>
                    <a:pt x="1046508" y="4547343"/>
                    <a:pt x="1006858" y="4558896"/>
                    <a:pt x="954941" y="4558896"/>
                  </a:cubicBezTo>
                  <a:lnTo>
                    <a:pt x="954941" y="4829317"/>
                  </a:lnTo>
                  <a:cubicBezTo>
                    <a:pt x="958364" y="4828746"/>
                    <a:pt x="962501" y="4828318"/>
                    <a:pt x="967350" y="4828033"/>
                  </a:cubicBezTo>
                  <a:cubicBezTo>
                    <a:pt x="972199" y="4827748"/>
                    <a:pt x="977762" y="4827605"/>
                    <a:pt x="984037" y="4827605"/>
                  </a:cubicBezTo>
                  <a:cubicBezTo>
                    <a:pt x="1034813" y="4827605"/>
                    <a:pt x="1068900" y="4847002"/>
                    <a:pt x="1086301" y="4885797"/>
                  </a:cubicBezTo>
                  <a:cubicBezTo>
                    <a:pt x="1103701" y="4924591"/>
                    <a:pt x="1112402" y="4969947"/>
                    <a:pt x="1112402" y="5021863"/>
                  </a:cubicBezTo>
                  <a:lnTo>
                    <a:pt x="1112402" y="5059517"/>
                  </a:lnTo>
                  <a:cubicBezTo>
                    <a:pt x="1112402" y="5127407"/>
                    <a:pt x="1107552" y="5176328"/>
                    <a:pt x="1097853" y="5206280"/>
                  </a:cubicBezTo>
                  <a:cubicBezTo>
                    <a:pt x="1088155" y="5236231"/>
                    <a:pt x="1065620" y="5251207"/>
                    <a:pt x="1030248" y="5251207"/>
                  </a:cubicBezTo>
                  <a:cubicBezTo>
                    <a:pt x="995447" y="5251207"/>
                    <a:pt x="973055" y="5237372"/>
                    <a:pt x="963071" y="5209703"/>
                  </a:cubicBezTo>
                  <a:cubicBezTo>
                    <a:pt x="953087" y="5182033"/>
                    <a:pt x="948095" y="5148230"/>
                    <a:pt x="948095" y="5108295"/>
                  </a:cubicBezTo>
                  <a:lnTo>
                    <a:pt x="948095" y="4949979"/>
                  </a:lnTo>
                  <a:lnTo>
                    <a:pt x="639165" y="4949979"/>
                  </a:lnTo>
                  <a:lnTo>
                    <a:pt x="639165" y="5107439"/>
                  </a:lnTo>
                  <a:cubicBezTo>
                    <a:pt x="639165" y="5248925"/>
                    <a:pt x="669402" y="5354754"/>
                    <a:pt x="729876" y="5424927"/>
                  </a:cubicBezTo>
                  <a:cubicBezTo>
                    <a:pt x="790350" y="5495099"/>
                    <a:pt x="887051" y="5530185"/>
                    <a:pt x="1019979" y="5530185"/>
                  </a:cubicBezTo>
                  <a:cubicBezTo>
                    <a:pt x="1166029" y="5530185"/>
                    <a:pt x="1270575" y="5489394"/>
                    <a:pt x="1333616" y="5407812"/>
                  </a:cubicBezTo>
                  <a:cubicBezTo>
                    <a:pt x="1396657" y="5326229"/>
                    <a:pt x="1428178" y="5210131"/>
                    <a:pt x="1428178" y="5059517"/>
                  </a:cubicBezTo>
                  <a:cubicBezTo>
                    <a:pt x="1428178" y="4992197"/>
                    <a:pt x="1425040" y="4934861"/>
                    <a:pt x="1418764" y="4887508"/>
                  </a:cubicBezTo>
                  <a:cubicBezTo>
                    <a:pt x="1412489" y="4840156"/>
                    <a:pt x="1399082" y="4800506"/>
                    <a:pt x="1378543" y="4768558"/>
                  </a:cubicBezTo>
                  <a:cubicBezTo>
                    <a:pt x="1358005" y="4736609"/>
                    <a:pt x="1326342" y="4710366"/>
                    <a:pt x="1283554" y="4689827"/>
                  </a:cubicBezTo>
                  <a:cubicBezTo>
                    <a:pt x="1337752" y="4670430"/>
                    <a:pt x="1374835" y="4636628"/>
                    <a:pt x="1394803" y="4588420"/>
                  </a:cubicBezTo>
                  <a:cubicBezTo>
                    <a:pt x="1414771" y="4540212"/>
                    <a:pt x="1424754" y="4479025"/>
                    <a:pt x="1424754" y="4404859"/>
                  </a:cubicBezTo>
                  <a:cubicBezTo>
                    <a:pt x="1424754" y="4137861"/>
                    <a:pt x="1296390" y="4004362"/>
                    <a:pt x="1039662" y="4004362"/>
                  </a:cubicBezTo>
                  <a:close/>
                  <a:moveTo>
                    <a:pt x="10189540" y="4000939"/>
                  </a:moveTo>
                  <a:cubicBezTo>
                    <a:pt x="10084566" y="4000939"/>
                    <a:pt x="10003127" y="4020764"/>
                    <a:pt x="9945220" y="4060415"/>
                  </a:cubicBezTo>
                  <a:cubicBezTo>
                    <a:pt x="9887313" y="4100065"/>
                    <a:pt x="9846950" y="4157686"/>
                    <a:pt x="9824129" y="4233279"/>
                  </a:cubicBezTo>
                  <a:cubicBezTo>
                    <a:pt x="9801309" y="4308871"/>
                    <a:pt x="9789899" y="4400865"/>
                    <a:pt x="9789899" y="4509262"/>
                  </a:cubicBezTo>
                  <a:cubicBezTo>
                    <a:pt x="9789899" y="4524665"/>
                    <a:pt x="9790327" y="4540640"/>
                    <a:pt x="9791183" y="4557184"/>
                  </a:cubicBezTo>
                  <a:cubicBezTo>
                    <a:pt x="9792038" y="4573729"/>
                    <a:pt x="9792752" y="4588562"/>
                    <a:pt x="9793322" y="4601684"/>
                  </a:cubicBezTo>
                  <a:lnTo>
                    <a:pt x="10109954" y="4601684"/>
                  </a:lnTo>
                  <a:lnTo>
                    <a:pt x="10109954" y="4417695"/>
                  </a:lnTo>
                  <a:cubicBezTo>
                    <a:pt x="10109954" y="4328126"/>
                    <a:pt x="10135056" y="4283341"/>
                    <a:pt x="10185261" y="4283341"/>
                  </a:cubicBezTo>
                  <a:cubicBezTo>
                    <a:pt x="10218351" y="4283341"/>
                    <a:pt x="10240173" y="4296034"/>
                    <a:pt x="10250727" y="4321422"/>
                  </a:cubicBezTo>
                  <a:cubicBezTo>
                    <a:pt x="10261281" y="4346810"/>
                    <a:pt x="10266558" y="4377189"/>
                    <a:pt x="10266558" y="4412561"/>
                  </a:cubicBezTo>
                  <a:cubicBezTo>
                    <a:pt x="10266558" y="4486156"/>
                    <a:pt x="10255291" y="4552478"/>
                    <a:pt x="10232756" y="4611525"/>
                  </a:cubicBezTo>
                  <a:cubicBezTo>
                    <a:pt x="10210221" y="4670573"/>
                    <a:pt x="10181125" y="4725342"/>
                    <a:pt x="10145468" y="4775832"/>
                  </a:cubicBezTo>
                  <a:cubicBezTo>
                    <a:pt x="10109811" y="4826321"/>
                    <a:pt x="10072300" y="4875528"/>
                    <a:pt x="10032935" y="4923450"/>
                  </a:cubicBezTo>
                  <a:cubicBezTo>
                    <a:pt x="9992430" y="4972514"/>
                    <a:pt x="9953920" y="5022576"/>
                    <a:pt x="9917407" y="5073637"/>
                  </a:cubicBezTo>
                  <a:cubicBezTo>
                    <a:pt x="9880895" y="5124697"/>
                    <a:pt x="9851086" y="5180036"/>
                    <a:pt x="9827980" y="5239654"/>
                  </a:cubicBezTo>
                  <a:cubicBezTo>
                    <a:pt x="9804875" y="5299272"/>
                    <a:pt x="9793322" y="5366450"/>
                    <a:pt x="9793322" y="5441186"/>
                  </a:cubicBezTo>
                  <a:lnTo>
                    <a:pt x="9793322" y="5513070"/>
                  </a:lnTo>
                  <a:lnTo>
                    <a:pt x="10574632" y="5513070"/>
                  </a:lnTo>
                  <a:lnTo>
                    <a:pt x="10574632" y="5228957"/>
                  </a:lnTo>
                  <a:lnTo>
                    <a:pt x="10163867" y="5228957"/>
                  </a:lnTo>
                  <a:cubicBezTo>
                    <a:pt x="10186688" y="5183317"/>
                    <a:pt x="10213073" y="5140529"/>
                    <a:pt x="10243025" y="5100593"/>
                  </a:cubicBezTo>
                  <a:cubicBezTo>
                    <a:pt x="10272976" y="5060657"/>
                    <a:pt x="10303927" y="5021578"/>
                    <a:pt x="10335875" y="4983354"/>
                  </a:cubicBezTo>
                  <a:cubicBezTo>
                    <a:pt x="10380945" y="4929155"/>
                    <a:pt x="10422307" y="4874815"/>
                    <a:pt x="10459960" y="4820331"/>
                  </a:cubicBezTo>
                  <a:cubicBezTo>
                    <a:pt x="10497614" y="4765848"/>
                    <a:pt x="10527850" y="4705374"/>
                    <a:pt x="10550671" y="4638910"/>
                  </a:cubicBezTo>
                  <a:cubicBezTo>
                    <a:pt x="10573492" y="4572446"/>
                    <a:pt x="10584902" y="4494999"/>
                    <a:pt x="10584902" y="4406570"/>
                  </a:cubicBezTo>
                  <a:cubicBezTo>
                    <a:pt x="10584902" y="4276495"/>
                    <a:pt x="10550243" y="4176370"/>
                    <a:pt x="10480927" y="4106198"/>
                  </a:cubicBezTo>
                  <a:cubicBezTo>
                    <a:pt x="10411610" y="4036025"/>
                    <a:pt x="10314481" y="4000939"/>
                    <a:pt x="10189540" y="4000939"/>
                  </a:cubicBezTo>
                  <a:close/>
                  <a:moveTo>
                    <a:pt x="8455990" y="4000939"/>
                  </a:moveTo>
                  <a:cubicBezTo>
                    <a:pt x="8351017" y="4000939"/>
                    <a:pt x="8269577" y="4020764"/>
                    <a:pt x="8211670" y="4060415"/>
                  </a:cubicBezTo>
                  <a:cubicBezTo>
                    <a:pt x="8153764" y="4100065"/>
                    <a:pt x="8113400" y="4157686"/>
                    <a:pt x="8090580" y="4233279"/>
                  </a:cubicBezTo>
                  <a:cubicBezTo>
                    <a:pt x="8067760" y="4308871"/>
                    <a:pt x="8056349" y="4400865"/>
                    <a:pt x="8056349" y="4509262"/>
                  </a:cubicBezTo>
                  <a:cubicBezTo>
                    <a:pt x="8056349" y="4524665"/>
                    <a:pt x="8056778" y="4540640"/>
                    <a:pt x="8057633" y="4557184"/>
                  </a:cubicBezTo>
                  <a:cubicBezTo>
                    <a:pt x="8058489" y="4573729"/>
                    <a:pt x="8059202" y="4588562"/>
                    <a:pt x="8059772" y="4601684"/>
                  </a:cubicBezTo>
                  <a:lnTo>
                    <a:pt x="8376404" y="4601684"/>
                  </a:lnTo>
                  <a:lnTo>
                    <a:pt x="8376404" y="4417695"/>
                  </a:lnTo>
                  <a:cubicBezTo>
                    <a:pt x="8376404" y="4328126"/>
                    <a:pt x="8401506" y="4283341"/>
                    <a:pt x="8451711" y="4283341"/>
                  </a:cubicBezTo>
                  <a:cubicBezTo>
                    <a:pt x="8484800" y="4283341"/>
                    <a:pt x="8506622" y="4296034"/>
                    <a:pt x="8517176" y="4321422"/>
                  </a:cubicBezTo>
                  <a:cubicBezTo>
                    <a:pt x="8527731" y="4346810"/>
                    <a:pt x="8533008" y="4377189"/>
                    <a:pt x="8533008" y="4412561"/>
                  </a:cubicBezTo>
                  <a:cubicBezTo>
                    <a:pt x="8533008" y="4486156"/>
                    <a:pt x="8521741" y="4552478"/>
                    <a:pt x="8499206" y="4611525"/>
                  </a:cubicBezTo>
                  <a:cubicBezTo>
                    <a:pt x="8476671" y="4670573"/>
                    <a:pt x="8447575" y="4725342"/>
                    <a:pt x="8411918" y="4775832"/>
                  </a:cubicBezTo>
                  <a:cubicBezTo>
                    <a:pt x="8376262" y="4826321"/>
                    <a:pt x="8338751" y="4875528"/>
                    <a:pt x="8299386" y="4923450"/>
                  </a:cubicBezTo>
                  <a:cubicBezTo>
                    <a:pt x="8258880" y="4972514"/>
                    <a:pt x="8220371" y="5022576"/>
                    <a:pt x="8183858" y="5073637"/>
                  </a:cubicBezTo>
                  <a:cubicBezTo>
                    <a:pt x="8147345" y="5124697"/>
                    <a:pt x="8117536" y="5180036"/>
                    <a:pt x="8094431" y="5239654"/>
                  </a:cubicBezTo>
                  <a:cubicBezTo>
                    <a:pt x="8071326" y="5299272"/>
                    <a:pt x="8059772" y="5366450"/>
                    <a:pt x="8059772" y="5441186"/>
                  </a:cubicBezTo>
                  <a:lnTo>
                    <a:pt x="8059772" y="5513070"/>
                  </a:lnTo>
                  <a:lnTo>
                    <a:pt x="8841083" y="5513070"/>
                  </a:lnTo>
                  <a:lnTo>
                    <a:pt x="8841083" y="5228957"/>
                  </a:lnTo>
                  <a:lnTo>
                    <a:pt x="8430317" y="5228957"/>
                  </a:lnTo>
                  <a:cubicBezTo>
                    <a:pt x="8453138" y="5183317"/>
                    <a:pt x="8479523" y="5140529"/>
                    <a:pt x="8509476" y="5100593"/>
                  </a:cubicBezTo>
                  <a:cubicBezTo>
                    <a:pt x="8539426" y="5060657"/>
                    <a:pt x="8570377" y="5021578"/>
                    <a:pt x="8602325" y="4983354"/>
                  </a:cubicBezTo>
                  <a:cubicBezTo>
                    <a:pt x="8647396" y="4929155"/>
                    <a:pt x="8688758" y="4874815"/>
                    <a:pt x="8726411" y="4820331"/>
                  </a:cubicBezTo>
                  <a:cubicBezTo>
                    <a:pt x="8764064" y="4765848"/>
                    <a:pt x="8794301" y="4705374"/>
                    <a:pt x="8817122" y="4638910"/>
                  </a:cubicBezTo>
                  <a:cubicBezTo>
                    <a:pt x="8839942" y="4572446"/>
                    <a:pt x="8851352" y="4494999"/>
                    <a:pt x="8851352" y="4406570"/>
                  </a:cubicBezTo>
                  <a:cubicBezTo>
                    <a:pt x="8851352" y="4276495"/>
                    <a:pt x="8816694" y="4176370"/>
                    <a:pt x="8747377" y="4106198"/>
                  </a:cubicBezTo>
                  <a:cubicBezTo>
                    <a:pt x="8678060" y="4036025"/>
                    <a:pt x="8580931" y="4000939"/>
                    <a:pt x="8455990" y="4000939"/>
                  </a:cubicBezTo>
                  <a:close/>
                  <a:moveTo>
                    <a:pt x="9306505" y="3993237"/>
                  </a:moveTo>
                  <a:cubicBezTo>
                    <a:pt x="9172436" y="3993237"/>
                    <a:pt x="9072454" y="4031033"/>
                    <a:pt x="9006561" y="4106626"/>
                  </a:cubicBezTo>
                  <a:cubicBezTo>
                    <a:pt x="8940667" y="4182218"/>
                    <a:pt x="8907720" y="4290757"/>
                    <a:pt x="8907720" y="4432243"/>
                  </a:cubicBezTo>
                  <a:lnTo>
                    <a:pt x="8907720" y="5111718"/>
                  </a:lnTo>
                  <a:cubicBezTo>
                    <a:pt x="8907720" y="5245787"/>
                    <a:pt x="8942379" y="5348479"/>
                    <a:pt x="9011695" y="5419792"/>
                  </a:cubicBezTo>
                  <a:cubicBezTo>
                    <a:pt x="9081012" y="5491106"/>
                    <a:pt x="9179282" y="5526762"/>
                    <a:pt x="9306505" y="5526762"/>
                  </a:cubicBezTo>
                  <a:cubicBezTo>
                    <a:pt x="9434299" y="5526762"/>
                    <a:pt x="9532712" y="5491106"/>
                    <a:pt x="9601743" y="5419792"/>
                  </a:cubicBezTo>
                  <a:cubicBezTo>
                    <a:pt x="9670775" y="5348479"/>
                    <a:pt x="9705290" y="5245787"/>
                    <a:pt x="9705290" y="5111718"/>
                  </a:cubicBezTo>
                  <a:lnTo>
                    <a:pt x="9705290" y="4432243"/>
                  </a:lnTo>
                  <a:cubicBezTo>
                    <a:pt x="9705290" y="4290757"/>
                    <a:pt x="9672486" y="4182218"/>
                    <a:pt x="9606878" y="4106626"/>
                  </a:cubicBezTo>
                  <a:cubicBezTo>
                    <a:pt x="9541269" y="4031033"/>
                    <a:pt x="9441145" y="3993237"/>
                    <a:pt x="9306505" y="3993237"/>
                  </a:cubicBezTo>
                  <a:close/>
                  <a:moveTo>
                    <a:pt x="5878473" y="3993237"/>
                  </a:moveTo>
                  <a:cubicBezTo>
                    <a:pt x="5747827" y="3993237"/>
                    <a:pt x="5653551" y="4032032"/>
                    <a:pt x="5595644" y="4109621"/>
                  </a:cubicBezTo>
                  <a:cubicBezTo>
                    <a:pt x="5537737" y="4187210"/>
                    <a:pt x="5508784" y="4299030"/>
                    <a:pt x="5508784" y="4445080"/>
                  </a:cubicBezTo>
                  <a:lnTo>
                    <a:pt x="5508784" y="5139958"/>
                  </a:lnTo>
                  <a:cubicBezTo>
                    <a:pt x="5508784" y="5262047"/>
                    <a:pt x="5542016" y="5357036"/>
                    <a:pt x="5608480" y="5424927"/>
                  </a:cubicBezTo>
                  <a:cubicBezTo>
                    <a:pt x="5674945" y="5492817"/>
                    <a:pt x="5762660" y="5526762"/>
                    <a:pt x="5871627" y="5526762"/>
                  </a:cubicBezTo>
                  <a:cubicBezTo>
                    <a:pt x="5991433" y="5526762"/>
                    <a:pt x="6084712" y="5496953"/>
                    <a:pt x="6151461" y="5437335"/>
                  </a:cubicBezTo>
                  <a:cubicBezTo>
                    <a:pt x="6218210" y="5377717"/>
                    <a:pt x="6251585" y="5281729"/>
                    <a:pt x="6251585" y="5149371"/>
                  </a:cubicBezTo>
                  <a:lnTo>
                    <a:pt x="6251585" y="4864403"/>
                  </a:lnTo>
                  <a:lnTo>
                    <a:pt x="5948646" y="4864403"/>
                  </a:lnTo>
                  <a:lnTo>
                    <a:pt x="5948646" y="5135679"/>
                  </a:lnTo>
                  <a:cubicBezTo>
                    <a:pt x="5948646" y="5169339"/>
                    <a:pt x="5943368" y="5196724"/>
                    <a:pt x="5932814" y="5217832"/>
                  </a:cubicBezTo>
                  <a:cubicBezTo>
                    <a:pt x="5922260" y="5238941"/>
                    <a:pt x="5904146" y="5249496"/>
                    <a:pt x="5878473" y="5249496"/>
                  </a:cubicBezTo>
                  <a:cubicBezTo>
                    <a:pt x="5855653" y="5249496"/>
                    <a:pt x="5838110" y="5240938"/>
                    <a:pt x="5825843" y="5223823"/>
                  </a:cubicBezTo>
                  <a:cubicBezTo>
                    <a:pt x="5813578" y="5206708"/>
                    <a:pt x="5807445" y="5177326"/>
                    <a:pt x="5807445" y="5135679"/>
                  </a:cubicBezTo>
                  <a:lnTo>
                    <a:pt x="5807445" y="4381753"/>
                  </a:lnTo>
                  <a:cubicBezTo>
                    <a:pt x="5807445" y="4348093"/>
                    <a:pt x="5812294" y="4321137"/>
                    <a:pt x="5821993" y="4300884"/>
                  </a:cubicBezTo>
                  <a:cubicBezTo>
                    <a:pt x="5831691" y="4280631"/>
                    <a:pt x="5850519" y="4270504"/>
                    <a:pt x="5878473" y="4270504"/>
                  </a:cubicBezTo>
                  <a:cubicBezTo>
                    <a:pt x="5902434" y="4270504"/>
                    <a:pt x="5920120" y="4278349"/>
                    <a:pt x="5931530" y="4294038"/>
                  </a:cubicBezTo>
                  <a:cubicBezTo>
                    <a:pt x="5942940" y="4309727"/>
                    <a:pt x="5948646" y="4340106"/>
                    <a:pt x="5948646" y="4385176"/>
                  </a:cubicBezTo>
                  <a:lnTo>
                    <a:pt x="5948646" y="4607674"/>
                  </a:lnTo>
                  <a:lnTo>
                    <a:pt x="6248162" y="4607674"/>
                  </a:lnTo>
                  <a:lnTo>
                    <a:pt x="6248162" y="4347523"/>
                  </a:lnTo>
                  <a:cubicBezTo>
                    <a:pt x="6248162" y="4268222"/>
                    <a:pt x="6232188" y="4202471"/>
                    <a:pt x="6200239" y="4150270"/>
                  </a:cubicBezTo>
                  <a:cubicBezTo>
                    <a:pt x="6168291" y="4098068"/>
                    <a:pt x="6124504" y="4058846"/>
                    <a:pt x="6068880" y="4032602"/>
                  </a:cubicBezTo>
                  <a:cubicBezTo>
                    <a:pt x="6013255" y="4006359"/>
                    <a:pt x="5949787" y="3993237"/>
                    <a:pt x="5878473" y="3993237"/>
                  </a:cubicBezTo>
                  <a:close/>
                  <a:moveTo>
                    <a:pt x="0" y="0"/>
                  </a:moveTo>
                  <a:lnTo>
                    <a:pt x="12192000" y="0"/>
                  </a:lnTo>
                  <a:lnTo>
                    <a:pt x="1219200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5A034365-6D54-4B3D-B324-DAA9B6A3F9C6}"/>
              </a:ext>
            </a:extLst>
          </p:cNvPr>
          <p:cNvSpPr txBox="1"/>
          <p:nvPr/>
        </p:nvSpPr>
        <p:spPr>
          <a:xfrm>
            <a:off x="2428872" y="803550"/>
            <a:ext cx="73009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i="1" dirty="0">
                <a:solidFill>
                  <a:srgbClr val="339933"/>
                </a:solidFill>
                <a:latin typeface="French Script MT" panose="03020402040607040605" pitchFamily="66" charset="0"/>
                <a:ea typeface="Cascadia Code Light" panose="020B0609020000020004" pitchFamily="49" charset="0"/>
                <a:cs typeface="Cascadia Code Light" panose="020B0609020000020004" pitchFamily="49" charset="0"/>
              </a:rPr>
              <a:t>If you express interest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55196EAB-F101-4FC9-81A7-31A983A89BF2}"/>
              </a:ext>
            </a:extLst>
          </p:cNvPr>
          <p:cNvSpPr txBox="1"/>
          <p:nvPr/>
        </p:nvSpPr>
        <p:spPr>
          <a:xfrm>
            <a:off x="642936" y="2481855"/>
            <a:ext cx="108727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339933"/>
                </a:solidFill>
                <a:latin typeface="Colonna MT" panose="04020805060202030203" pitchFamily="82" charset="0"/>
                <a:ea typeface="Cascadia Code Light" panose="020B0609020000020004" pitchFamily="49" charset="0"/>
                <a:cs typeface="Cascadia Code Light" panose="020B0609020000020004" pitchFamily="49" charset="0"/>
              </a:rPr>
              <a:t>We Extend a Warm Invitation to Invest by</a:t>
            </a:r>
          </a:p>
        </p:txBody>
      </p:sp>
    </p:spTree>
    <p:extLst>
      <p:ext uri="{BB962C8B-B14F-4D97-AF65-F5344CB8AC3E}">
        <p14:creationId xmlns:p14="http://schemas.microsoft.com/office/powerpoint/2010/main" val="3718461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1B26F3DD-36EF-4150-AFD4-6D74370B7AF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Free-form: Shape 7">
            <a:extLst>
              <a:ext uri="{FF2B5EF4-FFF2-40B4-BE49-F238E27FC236}">
                <a16:creationId xmlns:a16="http://schemas.microsoft.com/office/drawing/2014/main" xmlns="" id="{2FCF984B-A9AF-45C5-B1BF-741F67A4107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8727336" y="2640051"/>
                </a:moveTo>
                <a:cubicBezTo>
                  <a:pt x="8780784" y="2640051"/>
                  <a:pt x="8807508" y="2684591"/>
                  <a:pt x="8807508" y="2773671"/>
                </a:cubicBezTo>
                <a:lnTo>
                  <a:pt x="8807508" y="3656589"/>
                </a:lnTo>
                <a:cubicBezTo>
                  <a:pt x="8807508" y="3762800"/>
                  <a:pt x="8780100" y="3815905"/>
                  <a:pt x="8725280" y="3815905"/>
                </a:cubicBezTo>
                <a:cubicBezTo>
                  <a:pt x="8693760" y="3815905"/>
                  <a:pt x="8671148" y="3803742"/>
                  <a:pt x="8657443" y="3779417"/>
                </a:cubicBezTo>
                <a:cubicBezTo>
                  <a:pt x="8643738" y="3755091"/>
                  <a:pt x="8636886" y="3714834"/>
                  <a:pt x="8636886" y="3658645"/>
                </a:cubicBezTo>
                <a:lnTo>
                  <a:pt x="8636886" y="2776755"/>
                </a:lnTo>
                <a:cubicBezTo>
                  <a:pt x="8636886" y="2685619"/>
                  <a:pt x="8667036" y="2640051"/>
                  <a:pt x="8727336" y="2640051"/>
                </a:cubicBezTo>
                <a:close/>
                <a:moveTo>
                  <a:pt x="4195013" y="2631829"/>
                </a:moveTo>
                <a:lnTo>
                  <a:pt x="4211459" y="2631829"/>
                </a:lnTo>
                <a:lnTo>
                  <a:pt x="4290603" y="3551749"/>
                </a:lnTo>
                <a:lnTo>
                  <a:pt x="4126148" y="3551749"/>
                </a:lnTo>
                <a:close/>
                <a:moveTo>
                  <a:pt x="9288093" y="2323475"/>
                </a:moveTo>
                <a:lnTo>
                  <a:pt x="9288093" y="3648367"/>
                </a:lnTo>
                <a:cubicBezTo>
                  <a:pt x="9288093" y="3812822"/>
                  <a:pt x="9323725" y="3937362"/>
                  <a:pt x="9394988" y="4021988"/>
                </a:cubicBezTo>
                <a:cubicBezTo>
                  <a:pt x="9466252" y="4106614"/>
                  <a:pt x="9577260" y="4148927"/>
                  <a:pt x="9728010" y="4148927"/>
                </a:cubicBezTo>
                <a:cubicBezTo>
                  <a:pt x="9878761" y="4148927"/>
                  <a:pt x="9989768" y="4106614"/>
                  <a:pt x="10061032" y="4021988"/>
                </a:cubicBezTo>
                <a:cubicBezTo>
                  <a:pt x="10132295" y="3937362"/>
                  <a:pt x="10167928" y="3812822"/>
                  <a:pt x="10167928" y="3648367"/>
                </a:cubicBezTo>
                <a:lnTo>
                  <a:pt x="10167928" y="2323475"/>
                </a:lnTo>
                <a:lnTo>
                  <a:pt x="9816405" y="2323475"/>
                </a:lnTo>
                <a:lnTo>
                  <a:pt x="9816405" y="3633977"/>
                </a:lnTo>
                <a:cubicBezTo>
                  <a:pt x="9816405" y="3664127"/>
                  <a:pt x="9814863" y="3693249"/>
                  <a:pt x="9811780" y="3721344"/>
                </a:cubicBezTo>
                <a:cubicBezTo>
                  <a:pt x="9808696" y="3749438"/>
                  <a:pt x="9800987" y="3772222"/>
                  <a:pt x="9788653" y="3789695"/>
                </a:cubicBezTo>
                <a:cubicBezTo>
                  <a:pt x="9776319" y="3807169"/>
                  <a:pt x="9756104" y="3815905"/>
                  <a:pt x="9728010" y="3815905"/>
                </a:cubicBezTo>
                <a:cubicBezTo>
                  <a:pt x="9700601" y="3815905"/>
                  <a:pt x="9680730" y="3806997"/>
                  <a:pt x="9668396" y="3789181"/>
                </a:cubicBezTo>
                <a:cubicBezTo>
                  <a:pt x="9656061" y="3771365"/>
                  <a:pt x="9648181" y="3748581"/>
                  <a:pt x="9644755" y="3720830"/>
                </a:cubicBezTo>
                <a:cubicBezTo>
                  <a:pt x="9641329" y="3693078"/>
                  <a:pt x="9639616" y="3664127"/>
                  <a:pt x="9639616" y="3633977"/>
                </a:cubicBezTo>
                <a:lnTo>
                  <a:pt x="9639616" y="2323475"/>
                </a:lnTo>
                <a:close/>
                <a:moveTo>
                  <a:pt x="7277634" y="2323475"/>
                </a:moveTo>
                <a:lnTo>
                  <a:pt x="7566459" y="3537359"/>
                </a:lnTo>
                <a:lnTo>
                  <a:pt x="7566459" y="4132481"/>
                </a:lnTo>
                <a:lnTo>
                  <a:pt x="7907703" y="4132481"/>
                </a:lnTo>
                <a:lnTo>
                  <a:pt x="7907703" y="3537359"/>
                </a:lnTo>
                <a:lnTo>
                  <a:pt x="8195499" y="2323475"/>
                </a:lnTo>
                <a:lnTo>
                  <a:pt x="7837810" y="2323475"/>
                </a:lnTo>
                <a:lnTo>
                  <a:pt x="7737081" y="2936071"/>
                </a:lnTo>
                <a:lnTo>
                  <a:pt x="7636352" y="2323475"/>
                </a:lnTo>
                <a:close/>
                <a:moveTo>
                  <a:pt x="5842578" y="2323475"/>
                </a:moveTo>
                <a:lnTo>
                  <a:pt x="5842578" y="4132481"/>
                </a:lnTo>
                <a:lnTo>
                  <a:pt x="6202324" y="4132481"/>
                </a:lnTo>
                <a:lnTo>
                  <a:pt x="6202324" y="3256758"/>
                </a:lnTo>
                <a:lnTo>
                  <a:pt x="6399670" y="4132481"/>
                </a:lnTo>
                <a:lnTo>
                  <a:pt x="6774833" y="4132481"/>
                </a:lnTo>
                <a:lnTo>
                  <a:pt x="6530206" y="3151918"/>
                </a:lnTo>
                <a:lnTo>
                  <a:pt x="6732691" y="2323475"/>
                </a:lnTo>
                <a:lnTo>
                  <a:pt x="6368834" y="2323475"/>
                </a:lnTo>
                <a:lnTo>
                  <a:pt x="6200268" y="3048106"/>
                </a:lnTo>
                <a:lnTo>
                  <a:pt x="6200268" y="2323475"/>
                </a:lnTo>
                <a:close/>
                <a:moveTo>
                  <a:pt x="4794828" y="2323475"/>
                </a:moveTo>
                <a:lnTo>
                  <a:pt x="4794828" y="4132481"/>
                </a:lnTo>
                <a:lnTo>
                  <a:pt x="5148407" y="4132481"/>
                </a:lnTo>
                <a:lnTo>
                  <a:pt x="5148407" y="3227978"/>
                </a:lnTo>
                <a:lnTo>
                  <a:pt x="5329307" y="4132481"/>
                </a:lnTo>
                <a:lnTo>
                  <a:pt x="5682886" y="4132481"/>
                </a:lnTo>
                <a:lnTo>
                  <a:pt x="5682886" y="2323475"/>
                </a:lnTo>
                <a:lnTo>
                  <a:pt x="5333419" y="2323475"/>
                </a:lnTo>
                <a:lnTo>
                  <a:pt x="5333419" y="3189948"/>
                </a:lnTo>
                <a:lnTo>
                  <a:pt x="5166908" y="2323475"/>
                </a:lnTo>
                <a:close/>
                <a:moveTo>
                  <a:pt x="3901050" y="2323475"/>
                </a:moveTo>
                <a:lnTo>
                  <a:pt x="3726317" y="4132481"/>
                </a:lnTo>
                <a:lnTo>
                  <a:pt x="4077840" y="4132481"/>
                </a:lnTo>
                <a:lnTo>
                  <a:pt x="4100452" y="3840573"/>
                </a:lnTo>
                <a:lnTo>
                  <a:pt x="4318355" y="3840573"/>
                </a:lnTo>
                <a:lnTo>
                  <a:pt x="4344051" y="4132481"/>
                </a:lnTo>
                <a:lnTo>
                  <a:pt x="4686323" y="4132481"/>
                </a:lnTo>
                <a:lnTo>
                  <a:pt x="4514673" y="2323475"/>
                </a:lnTo>
                <a:close/>
                <a:moveTo>
                  <a:pt x="2727903" y="2323475"/>
                </a:moveTo>
                <a:lnTo>
                  <a:pt x="2727903" y="4132481"/>
                </a:lnTo>
                <a:lnTo>
                  <a:pt x="3087649" y="4132481"/>
                </a:lnTo>
                <a:lnTo>
                  <a:pt x="3087649" y="3312262"/>
                </a:lnTo>
                <a:lnTo>
                  <a:pt x="3258271" y="3312262"/>
                </a:lnTo>
                <a:lnTo>
                  <a:pt x="3258271" y="4132481"/>
                </a:lnTo>
                <a:lnTo>
                  <a:pt x="3618016" y="4132481"/>
                </a:lnTo>
                <a:lnTo>
                  <a:pt x="3618016" y="2323475"/>
                </a:lnTo>
                <a:lnTo>
                  <a:pt x="3258271" y="2323475"/>
                </a:lnTo>
                <a:lnTo>
                  <a:pt x="3258271" y="2969990"/>
                </a:lnTo>
                <a:lnTo>
                  <a:pt x="3087649" y="2969990"/>
                </a:lnTo>
                <a:lnTo>
                  <a:pt x="3087649" y="2323475"/>
                </a:lnTo>
                <a:close/>
                <a:moveTo>
                  <a:pt x="1839613" y="2323475"/>
                </a:moveTo>
                <a:lnTo>
                  <a:pt x="1839613" y="2670887"/>
                </a:lnTo>
                <a:lnTo>
                  <a:pt x="2054433" y="2670887"/>
                </a:lnTo>
                <a:lnTo>
                  <a:pt x="2054433" y="4132481"/>
                </a:lnTo>
                <a:lnTo>
                  <a:pt x="2416234" y="4132481"/>
                </a:lnTo>
                <a:lnTo>
                  <a:pt x="2416234" y="2670887"/>
                </a:lnTo>
                <a:lnTo>
                  <a:pt x="2631053" y="2670887"/>
                </a:lnTo>
                <a:lnTo>
                  <a:pt x="2631053" y="2323475"/>
                </a:lnTo>
                <a:close/>
                <a:moveTo>
                  <a:pt x="8722197" y="2307030"/>
                </a:moveTo>
                <a:cubicBezTo>
                  <a:pt x="8576244" y="2307030"/>
                  <a:pt x="8465407" y="2347116"/>
                  <a:pt x="8389690" y="2427288"/>
                </a:cubicBezTo>
                <a:cubicBezTo>
                  <a:pt x="8313972" y="2507460"/>
                  <a:pt x="8276113" y="2624977"/>
                  <a:pt x="8276113" y="2779838"/>
                </a:cubicBezTo>
                <a:lnTo>
                  <a:pt x="8276113" y="3639116"/>
                </a:lnTo>
                <a:cubicBezTo>
                  <a:pt x="8276113" y="3804256"/>
                  <a:pt x="8314314" y="3930510"/>
                  <a:pt x="8390718" y="4017877"/>
                </a:cubicBezTo>
                <a:cubicBezTo>
                  <a:pt x="8467121" y="4105243"/>
                  <a:pt x="8577614" y="4148927"/>
                  <a:pt x="8722197" y="4148927"/>
                </a:cubicBezTo>
                <a:cubicBezTo>
                  <a:pt x="8866780" y="4148927"/>
                  <a:pt x="8977274" y="4105243"/>
                  <a:pt x="9053677" y="4017877"/>
                </a:cubicBezTo>
                <a:cubicBezTo>
                  <a:pt x="9130080" y="3930510"/>
                  <a:pt x="9168282" y="3804256"/>
                  <a:pt x="9168282" y="3639116"/>
                </a:cubicBezTo>
                <a:lnTo>
                  <a:pt x="9168282" y="2779838"/>
                </a:lnTo>
                <a:cubicBezTo>
                  <a:pt x="9168282" y="2624977"/>
                  <a:pt x="9130422" y="2507460"/>
                  <a:pt x="9054705" y="2427288"/>
                </a:cubicBezTo>
                <a:cubicBezTo>
                  <a:pt x="8978988" y="2347116"/>
                  <a:pt x="8868151" y="2307030"/>
                  <a:pt x="8722197" y="2307030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194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54B37B9-36AB-4EBD-B4CF-FEF0C9110F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353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59765" y="2569374"/>
            <a:ext cx="6178294" cy="1454524"/>
            <a:chOff x="359765" y="2569374"/>
            <a:chExt cx="6178294" cy="1454524"/>
          </a:xfrm>
        </p:grpSpPr>
        <p:sp>
          <p:nvSpPr>
            <p:cNvPr id="2" name="TextBox 1"/>
            <p:cNvSpPr txBox="1"/>
            <p:nvPr/>
          </p:nvSpPr>
          <p:spPr>
            <a:xfrm>
              <a:off x="359765" y="2569374"/>
              <a:ext cx="3021981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 smtClean="0">
                  <a:solidFill>
                    <a:srgbClr val="A6A6A6"/>
                  </a:solidFill>
                  <a:latin typeface="Tw Cen MT Condensed Extra Bold" panose="020B0803020202020204" pitchFamily="34" charset="0"/>
                </a:rPr>
                <a:t>Location Map</a:t>
              </a:r>
              <a:endParaRPr lang="en-US" sz="4400" dirty="0">
                <a:solidFill>
                  <a:srgbClr val="A6A6A6"/>
                </a:solidFill>
                <a:latin typeface="Tw Cen MT Condensed Extra Bold" panose="020B0803020202020204" pitchFamily="34" charset="0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359765" y="3192901"/>
              <a:ext cx="6178294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 smtClean="0">
                  <a:solidFill>
                    <a:srgbClr val="00B050"/>
                  </a:solidFill>
                  <a:latin typeface="Tw Cen MT Condensed Extra Bold" panose="020B0803020202020204" pitchFamily="34" charset="0"/>
                </a:rPr>
                <a:t>SOUTHEAST ELITE SOCIETY</a:t>
              </a:r>
              <a:endParaRPr lang="en-US" sz="4800" dirty="0">
                <a:solidFill>
                  <a:srgbClr val="00B050"/>
                </a:solidFill>
                <a:latin typeface="Tw Cen MT Condensed Extra Bold" panose="020B0803020202020204" pitchFamily="34" charset="0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4321" y="0"/>
            <a:ext cx="52978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657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roup 69">
            <a:extLst>
              <a:ext uri="{FF2B5EF4-FFF2-40B4-BE49-F238E27FC236}">
                <a16:creationId xmlns:a16="http://schemas.microsoft.com/office/drawing/2014/main" xmlns="" id="{852E8170-D6DD-4EC8-9886-6504631AEEBA}"/>
              </a:ext>
            </a:extLst>
          </p:cNvPr>
          <p:cNvGrpSpPr/>
          <p:nvPr/>
        </p:nvGrpSpPr>
        <p:grpSpPr>
          <a:xfrm>
            <a:off x="1391873" y="1442676"/>
            <a:ext cx="3825056" cy="1036307"/>
            <a:chOff x="2140318" y="795384"/>
            <a:chExt cx="4486150" cy="1036307"/>
          </a:xfrm>
        </p:grpSpPr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xmlns="" id="{6DBCFA09-5D7E-479B-ACFA-56F1FE5F0C8C}"/>
                </a:ext>
              </a:extLst>
            </p:cNvPr>
            <p:cNvSpPr/>
            <p:nvPr/>
          </p:nvSpPr>
          <p:spPr>
            <a:xfrm flipH="1">
              <a:off x="5779968" y="1044735"/>
              <a:ext cx="846500" cy="786956"/>
            </a:xfrm>
            <a:prstGeom prst="rect">
              <a:avLst/>
            </a:prstGeom>
            <a:gradFill>
              <a:gsLst>
                <a:gs pos="100000">
                  <a:schemeClr val="tx1"/>
                </a:gs>
                <a:gs pos="0">
                  <a:srgbClr val="E9EBEA">
                    <a:alpha val="0"/>
                  </a:srgbClr>
                </a:gs>
              </a:gsLst>
              <a:lin ang="0" scaled="1"/>
            </a:gra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Freeform: Shape 24">
              <a:extLst>
                <a:ext uri="{FF2B5EF4-FFF2-40B4-BE49-F238E27FC236}">
                  <a16:creationId xmlns:a16="http://schemas.microsoft.com/office/drawing/2014/main" xmlns="" id="{3C393EB2-733B-4943-B3DB-5CB07D520502}"/>
                </a:ext>
              </a:extLst>
            </p:cNvPr>
            <p:cNvSpPr/>
            <p:nvPr/>
          </p:nvSpPr>
          <p:spPr>
            <a:xfrm rot="5400000">
              <a:off x="5848454" y="1528250"/>
              <a:ext cx="283053" cy="212035"/>
            </a:xfrm>
            <a:custGeom>
              <a:avLst/>
              <a:gdLst>
                <a:gd name="connsiteX0" fmla="*/ 238370 w 476740"/>
                <a:gd name="connsiteY0" fmla="*/ 0 h 238369"/>
                <a:gd name="connsiteX1" fmla="*/ 458008 w 476740"/>
                <a:gd name="connsiteY1" fmla="*/ 145586 h 238369"/>
                <a:gd name="connsiteX2" fmla="*/ 476740 w 476740"/>
                <a:gd name="connsiteY2" fmla="*/ 238369 h 238369"/>
                <a:gd name="connsiteX3" fmla="*/ 0 w 476740"/>
                <a:gd name="connsiteY3" fmla="*/ 238369 h 238369"/>
                <a:gd name="connsiteX4" fmla="*/ 18733 w 476740"/>
                <a:gd name="connsiteY4" fmla="*/ 145586 h 238369"/>
                <a:gd name="connsiteX5" fmla="*/ 238370 w 476740"/>
                <a:gd name="connsiteY5" fmla="*/ 0 h 238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76740" h="238369">
                  <a:moveTo>
                    <a:pt x="238370" y="0"/>
                  </a:moveTo>
                  <a:cubicBezTo>
                    <a:pt x="337106" y="0"/>
                    <a:pt x="421821" y="60031"/>
                    <a:pt x="458008" y="145586"/>
                  </a:cubicBezTo>
                  <a:lnTo>
                    <a:pt x="476740" y="238369"/>
                  </a:lnTo>
                  <a:lnTo>
                    <a:pt x="0" y="238369"/>
                  </a:lnTo>
                  <a:lnTo>
                    <a:pt x="18733" y="145586"/>
                  </a:lnTo>
                  <a:cubicBezTo>
                    <a:pt x="54919" y="60031"/>
                    <a:pt x="139634" y="0"/>
                    <a:pt x="23837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xmlns="" id="{B08AA4F6-8CEE-4C94-8A20-7E492B19B066}"/>
                </a:ext>
              </a:extLst>
            </p:cNvPr>
            <p:cNvSpPr/>
            <p:nvPr/>
          </p:nvSpPr>
          <p:spPr>
            <a:xfrm>
              <a:off x="2140318" y="1113182"/>
              <a:ext cx="3743647" cy="662609"/>
            </a:xfrm>
            <a:prstGeom prst="rect">
              <a:avLst/>
            </a:prstGeom>
            <a:gradFill flip="none" rotWithShape="1">
              <a:gsLst>
                <a:gs pos="100000">
                  <a:schemeClr val="accent2">
                    <a:lumMod val="60000"/>
                    <a:lumOff val="40000"/>
                  </a:schemeClr>
                </a:gs>
                <a:gs pos="0">
                  <a:schemeClr val="accent2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xmlns="" id="{B97587E4-EFCA-4F92-AD24-D3DE92C9CEF9}"/>
                </a:ext>
              </a:extLst>
            </p:cNvPr>
            <p:cNvGrpSpPr/>
            <p:nvPr/>
          </p:nvGrpSpPr>
          <p:grpSpPr>
            <a:xfrm>
              <a:off x="5588896" y="1531471"/>
              <a:ext cx="390125" cy="205592"/>
              <a:chOff x="5588896" y="1531471"/>
              <a:chExt cx="390125" cy="205592"/>
            </a:xfrm>
          </p:grpSpPr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xmlns="" id="{1A689F3E-304D-4A48-9064-050ADCEF2E01}"/>
                  </a:ext>
                </a:extLst>
              </p:cNvPr>
              <p:cNvSpPr/>
              <p:nvPr/>
            </p:nvSpPr>
            <p:spPr>
              <a:xfrm>
                <a:off x="5588896" y="1531471"/>
                <a:ext cx="390125" cy="205592"/>
              </a:xfrm>
              <a:prstGeom prst="ellipse">
                <a:avLst/>
              </a:prstGeom>
              <a:gradFill flip="none" rotWithShape="1">
                <a:gsLst>
                  <a:gs pos="52000">
                    <a:schemeClr val="accent2">
                      <a:lumMod val="60000"/>
                      <a:lumOff val="40000"/>
                    </a:schemeClr>
                  </a:gs>
                  <a:gs pos="14000">
                    <a:schemeClr val="accent2">
                      <a:lumMod val="75000"/>
                    </a:schemeClr>
                  </a:gs>
                  <a:gs pos="100000">
                    <a:schemeClr val="accent2">
                      <a:lumMod val="20000"/>
                      <a:lumOff val="80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3" name="Freeform: Shape 30">
                <a:extLst>
                  <a:ext uri="{FF2B5EF4-FFF2-40B4-BE49-F238E27FC236}">
                    <a16:creationId xmlns:a16="http://schemas.microsoft.com/office/drawing/2014/main" xmlns="" id="{653BBED5-322B-46AF-AD80-DE6A72A5A442}"/>
                  </a:ext>
                </a:extLst>
              </p:cNvPr>
              <p:cNvSpPr/>
              <p:nvPr/>
            </p:nvSpPr>
            <p:spPr>
              <a:xfrm rot="16200000" flipH="1">
                <a:off x="5750509" y="1595010"/>
                <a:ext cx="113947" cy="109463"/>
              </a:xfrm>
              <a:custGeom>
                <a:avLst/>
                <a:gdLst>
                  <a:gd name="connsiteX0" fmla="*/ 238370 w 476740"/>
                  <a:gd name="connsiteY0" fmla="*/ 0 h 238369"/>
                  <a:gd name="connsiteX1" fmla="*/ 458008 w 476740"/>
                  <a:gd name="connsiteY1" fmla="*/ 145586 h 238369"/>
                  <a:gd name="connsiteX2" fmla="*/ 476740 w 476740"/>
                  <a:gd name="connsiteY2" fmla="*/ 238369 h 238369"/>
                  <a:gd name="connsiteX3" fmla="*/ 0 w 476740"/>
                  <a:gd name="connsiteY3" fmla="*/ 238369 h 238369"/>
                  <a:gd name="connsiteX4" fmla="*/ 18733 w 476740"/>
                  <a:gd name="connsiteY4" fmla="*/ 145586 h 238369"/>
                  <a:gd name="connsiteX5" fmla="*/ 238370 w 476740"/>
                  <a:gd name="connsiteY5" fmla="*/ 0 h 238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76740" h="238369">
                    <a:moveTo>
                      <a:pt x="238370" y="0"/>
                    </a:moveTo>
                    <a:cubicBezTo>
                      <a:pt x="337106" y="0"/>
                      <a:pt x="421821" y="60031"/>
                      <a:pt x="458008" y="145586"/>
                    </a:cubicBezTo>
                    <a:lnTo>
                      <a:pt x="476740" y="238369"/>
                    </a:lnTo>
                    <a:lnTo>
                      <a:pt x="0" y="238369"/>
                    </a:lnTo>
                    <a:lnTo>
                      <a:pt x="18733" y="145586"/>
                    </a:lnTo>
                    <a:cubicBezTo>
                      <a:pt x="54919" y="60031"/>
                      <a:pt x="139634" y="0"/>
                      <a:pt x="238370" y="0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5" name="Freeform: Shape 27">
              <a:extLst>
                <a:ext uri="{FF2B5EF4-FFF2-40B4-BE49-F238E27FC236}">
                  <a16:creationId xmlns:a16="http://schemas.microsoft.com/office/drawing/2014/main" xmlns="" id="{64A11E51-3BA1-401C-BF70-43B075E7DE5E}"/>
                </a:ext>
              </a:extLst>
            </p:cNvPr>
            <p:cNvSpPr/>
            <p:nvPr/>
          </p:nvSpPr>
          <p:spPr>
            <a:xfrm>
              <a:off x="5754500" y="1221349"/>
              <a:ext cx="225789" cy="441729"/>
            </a:xfrm>
            <a:custGeom>
              <a:avLst/>
              <a:gdLst>
                <a:gd name="connsiteX0" fmla="*/ 264315 w 507102"/>
                <a:gd name="connsiteY0" fmla="*/ 61 h 819465"/>
                <a:gd name="connsiteX1" fmla="*/ 507102 w 507102"/>
                <a:gd name="connsiteY1" fmla="*/ 69499 h 819465"/>
                <a:gd name="connsiteX2" fmla="*/ 507102 w 507102"/>
                <a:gd name="connsiteY2" fmla="*/ 809074 h 819465"/>
                <a:gd name="connsiteX3" fmla="*/ 506404 w 507102"/>
                <a:gd name="connsiteY3" fmla="*/ 808339 h 819465"/>
                <a:gd name="connsiteX4" fmla="*/ 258479 w 507102"/>
                <a:gd name="connsiteY4" fmla="*/ 719015 h 819465"/>
                <a:gd name="connsiteX5" fmla="*/ 10554 w 507102"/>
                <a:gd name="connsiteY5" fmla="*/ 808339 h 819465"/>
                <a:gd name="connsiteX6" fmla="*/ 0 w 507102"/>
                <a:gd name="connsiteY6" fmla="*/ 819465 h 819465"/>
                <a:gd name="connsiteX7" fmla="*/ 0 w 507102"/>
                <a:gd name="connsiteY7" fmla="*/ 69499 h 819465"/>
                <a:gd name="connsiteX8" fmla="*/ 264315 w 507102"/>
                <a:gd name="connsiteY8" fmla="*/ 61 h 819465"/>
                <a:gd name="connsiteX0" fmla="*/ 260838 w 507102"/>
                <a:gd name="connsiteY0" fmla="*/ 15 h 888955"/>
                <a:gd name="connsiteX1" fmla="*/ 507102 w 507102"/>
                <a:gd name="connsiteY1" fmla="*/ 138989 h 888955"/>
                <a:gd name="connsiteX2" fmla="*/ 507102 w 507102"/>
                <a:gd name="connsiteY2" fmla="*/ 878564 h 888955"/>
                <a:gd name="connsiteX3" fmla="*/ 506404 w 507102"/>
                <a:gd name="connsiteY3" fmla="*/ 877829 h 888955"/>
                <a:gd name="connsiteX4" fmla="*/ 258479 w 507102"/>
                <a:gd name="connsiteY4" fmla="*/ 788505 h 888955"/>
                <a:gd name="connsiteX5" fmla="*/ 10554 w 507102"/>
                <a:gd name="connsiteY5" fmla="*/ 877829 h 888955"/>
                <a:gd name="connsiteX6" fmla="*/ 0 w 507102"/>
                <a:gd name="connsiteY6" fmla="*/ 888955 h 888955"/>
                <a:gd name="connsiteX7" fmla="*/ 0 w 507102"/>
                <a:gd name="connsiteY7" fmla="*/ 138989 h 888955"/>
                <a:gd name="connsiteX8" fmla="*/ 260838 w 507102"/>
                <a:gd name="connsiteY8" fmla="*/ 15 h 888955"/>
                <a:gd name="connsiteX0" fmla="*/ 0 w 507102"/>
                <a:gd name="connsiteY0" fmla="*/ 93098 h 843064"/>
                <a:gd name="connsiteX1" fmla="*/ 507102 w 507102"/>
                <a:gd name="connsiteY1" fmla="*/ 93098 h 843064"/>
                <a:gd name="connsiteX2" fmla="*/ 507102 w 507102"/>
                <a:gd name="connsiteY2" fmla="*/ 832673 h 843064"/>
                <a:gd name="connsiteX3" fmla="*/ 506404 w 507102"/>
                <a:gd name="connsiteY3" fmla="*/ 831938 h 843064"/>
                <a:gd name="connsiteX4" fmla="*/ 258479 w 507102"/>
                <a:gd name="connsiteY4" fmla="*/ 742614 h 843064"/>
                <a:gd name="connsiteX5" fmla="*/ 10554 w 507102"/>
                <a:gd name="connsiteY5" fmla="*/ 831938 h 843064"/>
                <a:gd name="connsiteX6" fmla="*/ 0 w 507102"/>
                <a:gd name="connsiteY6" fmla="*/ 843064 h 843064"/>
                <a:gd name="connsiteX7" fmla="*/ 0 w 507102"/>
                <a:gd name="connsiteY7" fmla="*/ 93098 h 843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07102" h="843064">
                  <a:moveTo>
                    <a:pt x="0" y="93098"/>
                  </a:moveTo>
                  <a:cubicBezTo>
                    <a:pt x="84517" y="-31896"/>
                    <a:pt x="422585" y="-30164"/>
                    <a:pt x="507102" y="93098"/>
                  </a:cubicBezTo>
                  <a:lnTo>
                    <a:pt x="507102" y="832673"/>
                  </a:lnTo>
                  <a:lnTo>
                    <a:pt x="506404" y="831938"/>
                  </a:lnTo>
                  <a:cubicBezTo>
                    <a:pt x="442955" y="776749"/>
                    <a:pt x="355300" y="742614"/>
                    <a:pt x="258479" y="742614"/>
                  </a:cubicBezTo>
                  <a:cubicBezTo>
                    <a:pt x="161658" y="742614"/>
                    <a:pt x="74004" y="776749"/>
                    <a:pt x="10554" y="831938"/>
                  </a:cubicBezTo>
                  <a:lnTo>
                    <a:pt x="0" y="843064"/>
                  </a:lnTo>
                  <a:lnTo>
                    <a:pt x="0" y="93098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6" name="Freeform: Shape 28">
              <a:extLst>
                <a:ext uri="{FF2B5EF4-FFF2-40B4-BE49-F238E27FC236}">
                  <a16:creationId xmlns:a16="http://schemas.microsoft.com/office/drawing/2014/main" xmlns="" id="{E171C599-843B-48D4-AC72-AEF7905BE20D}"/>
                </a:ext>
              </a:extLst>
            </p:cNvPr>
            <p:cNvSpPr/>
            <p:nvPr/>
          </p:nvSpPr>
          <p:spPr>
            <a:xfrm>
              <a:off x="5588897" y="795384"/>
              <a:ext cx="507102" cy="843064"/>
            </a:xfrm>
            <a:custGeom>
              <a:avLst/>
              <a:gdLst>
                <a:gd name="connsiteX0" fmla="*/ 0 w 507102"/>
                <a:gd name="connsiteY0" fmla="*/ 838892 h 843064"/>
                <a:gd name="connsiteX1" fmla="*/ 734 w 507102"/>
                <a:gd name="connsiteY1" fmla="*/ 842290 h 843064"/>
                <a:gd name="connsiteX2" fmla="*/ 0 w 507102"/>
                <a:gd name="connsiteY2" fmla="*/ 843064 h 843064"/>
                <a:gd name="connsiteX3" fmla="*/ 253551 w 507102"/>
                <a:gd name="connsiteY3" fmla="*/ 2 h 843064"/>
                <a:gd name="connsiteX4" fmla="*/ 507102 w 507102"/>
                <a:gd name="connsiteY4" fmla="*/ 93098 h 843064"/>
                <a:gd name="connsiteX5" fmla="*/ 507102 w 507102"/>
                <a:gd name="connsiteY5" fmla="*/ 832673 h 843064"/>
                <a:gd name="connsiteX6" fmla="*/ 506404 w 507102"/>
                <a:gd name="connsiteY6" fmla="*/ 831938 h 843064"/>
                <a:gd name="connsiteX7" fmla="*/ 394956 w 507102"/>
                <a:gd name="connsiteY7" fmla="*/ 766580 h 843064"/>
                <a:gd name="connsiteX8" fmla="*/ 354875 w 507102"/>
                <a:gd name="connsiteY8" fmla="*/ 759542 h 843064"/>
                <a:gd name="connsiteX9" fmla="*/ 306006 w 507102"/>
                <a:gd name="connsiteY9" fmla="*/ 744165 h 843064"/>
                <a:gd name="connsiteX10" fmla="*/ 220267 w 507102"/>
                <a:gd name="connsiteY10" fmla="*/ 736087 h 843064"/>
                <a:gd name="connsiteX11" fmla="*/ 4473 w 507102"/>
                <a:gd name="connsiteY11" fmla="*/ 818166 h 843064"/>
                <a:gd name="connsiteX12" fmla="*/ 0 w 507102"/>
                <a:gd name="connsiteY12" fmla="*/ 838874 h 843064"/>
                <a:gd name="connsiteX13" fmla="*/ 0 w 507102"/>
                <a:gd name="connsiteY13" fmla="*/ 93098 h 843064"/>
                <a:gd name="connsiteX14" fmla="*/ 253551 w 507102"/>
                <a:gd name="connsiteY14" fmla="*/ 2 h 843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07102" h="843064">
                  <a:moveTo>
                    <a:pt x="0" y="838892"/>
                  </a:moveTo>
                  <a:lnTo>
                    <a:pt x="734" y="842290"/>
                  </a:lnTo>
                  <a:lnTo>
                    <a:pt x="0" y="843064"/>
                  </a:lnTo>
                  <a:close/>
                  <a:moveTo>
                    <a:pt x="253551" y="2"/>
                  </a:moveTo>
                  <a:cubicBezTo>
                    <a:pt x="359198" y="219"/>
                    <a:pt x="464844" y="31467"/>
                    <a:pt x="507102" y="93098"/>
                  </a:cubicBezTo>
                  <a:lnTo>
                    <a:pt x="507102" y="832673"/>
                  </a:lnTo>
                  <a:lnTo>
                    <a:pt x="506404" y="831938"/>
                  </a:lnTo>
                  <a:cubicBezTo>
                    <a:pt x="474680" y="804344"/>
                    <a:pt x="436904" y="782013"/>
                    <a:pt x="394956" y="766580"/>
                  </a:cubicBezTo>
                  <a:lnTo>
                    <a:pt x="354875" y="759542"/>
                  </a:lnTo>
                  <a:lnTo>
                    <a:pt x="306006" y="744165"/>
                  </a:lnTo>
                  <a:cubicBezTo>
                    <a:pt x="279653" y="738963"/>
                    <a:pt x="250680" y="736087"/>
                    <a:pt x="220267" y="736087"/>
                  </a:cubicBezTo>
                  <a:cubicBezTo>
                    <a:pt x="113823" y="736087"/>
                    <a:pt x="25013" y="771323"/>
                    <a:pt x="4473" y="818166"/>
                  </a:cubicBezTo>
                  <a:lnTo>
                    <a:pt x="0" y="838874"/>
                  </a:lnTo>
                  <a:lnTo>
                    <a:pt x="0" y="93098"/>
                  </a:lnTo>
                  <a:cubicBezTo>
                    <a:pt x="42259" y="30601"/>
                    <a:pt x="147905" y="-215"/>
                    <a:pt x="253551" y="2"/>
                  </a:cubicBezTo>
                  <a:close/>
                </a:path>
              </a:pathLst>
            </a:custGeom>
            <a:gradFill>
              <a:gsLst>
                <a:gs pos="30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  <a:gs pos="0">
                  <a:schemeClr val="accent2">
                    <a:lumMod val="20000"/>
                    <a:lumOff val="80000"/>
                  </a:scheme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xmlns="" id="{6F560126-A9B2-4977-8BF5-D44572F7575A}"/>
              </a:ext>
            </a:extLst>
          </p:cNvPr>
          <p:cNvGrpSpPr/>
          <p:nvPr/>
        </p:nvGrpSpPr>
        <p:grpSpPr>
          <a:xfrm>
            <a:off x="1543666" y="5527509"/>
            <a:ext cx="9433641" cy="980410"/>
            <a:chOff x="1378226" y="795384"/>
            <a:chExt cx="5174339" cy="980410"/>
          </a:xfrm>
        </p:grpSpPr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xmlns="" id="{414DC981-5ADA-46E3-B7B4-128D159CC8B2}"/>
                </a:ext>
              </a:extLst>
            </p:cNvPr>
            <p:cNvSpPr/>
            <p:nvPr/>
          </p:nvSpPr>
          <p:spPr>
            <a:xfrm flipH="1">
              <a:off x="5706065" y="988835"/>
              <a:ext cx="846500" cy="786956"/>
            </a:xfrm>
            <a:prstGeom prst="rect">
              <a:avLst/>
            </a:prstGeom>
            <a:gradFill>
              <a:gsLst>
                <a:gs pos="100000">
                  <a:schemeClr val="tx1"/>
                </a:gs>
                <a:gs pos="0">
                  <a:srgbClr val="E9EBEA">
                    <a:alpha val="0"/>
                  </a:srgbClr>
                </a:gs>
              </a:gsLst>
              <a:lin ang="0" scaled="1"/>
            </a:gra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1" name="Freeform: Shape 15">
              <a:extLst>
                <a:ext uri="{FF2B5EF4-FFF2-40B4-BE49-F238E27FC236}">
                  <a16:creationId xmlns:a16="http://schemas.microsoft.com/office/drawing/2014/main" xmlns="" id="{19169645-2EC2-4625-94AE-8F07CAB54B17}"/>
                </a:ext>
              </a:extLst>
            </p:cNvPr>
            <p:cNvSpPr/>
            <p:nvPr/>
          </p:nvSpPr>
          <p:spPr>
            <a:xfrm rot="5400000">
              <a:off x="5848454" y="1528250"/>
              <a:ext cx="283053" cy="212035"/>
            </a:xfrm>
            <a:custGeom>
              <a:avLst/>
              <a:gdLst>
                <a:gd name="connsiteX0" fmla="*/ 238370 w 476740"/>
                <a:gd name="connsiteY0" fmla="*/ 0 h 238369"/>
                <a:gd name="connsiteX1" fmla="*/ 458008 w 476740"/>
                <a:gd name="connsiteY1" fmla="*/ 145586 h 238369"/>
                <a:gd name="connsiteX2" fmla="*/ 476740 w 476740"/>
                <a:gd name="connsiteY2" fmla="*/ 238369 h 238369"/>
                <a:gd name="connsiteX3" fmla="*/ 0 w 476740"/>
                <a:gd name="connsiteY3" fmla="*/ 238369 h 238369"/>
                <a:gd name="connsiteX4" fmla="*/ 18733 w 476740"/>
                <a:gd name="connsiteY4" fmla="*/ 145586 h 238369"/>
                <a:gd name="connsiteX5" fmla="*/ 238370 w 476740"/>
                <a:gd name="connsiteY5" fmla="*/ 0 h 238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76740" h="238369">
                  <a:moveTo>
                    <a:pt x="238370" y="0"/>
                  </a:moveTo>
                  <a:cubicBezTo>
                    <a:pt x="337106" y="0"/>
                    <a:pt x="421821" y="60031"/>
                    <a:pt x="458008" y="145586"/>
                  </a:cubicBezTo>
                  <a:lnTo>
                    <a:pt x="476740" y="238369"/>
                  </a:lnTo>
                  <a:lnTo>
                    <a:pt x="0" y="238369"/>
                  </a:lnTo>
                  <a:lnTo>
                    <a:pt x="18733" y="145586"/>
                  </a:lnTo>
                  <a:cubicBezTo>
                    <a:pt x="54919" y="60031"/>
                    <a:pt x="139634" y="0"/>
                    <a:pt x="238370" y="0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xmlns="" id="{983CE46A-FB40-4624-9ABC-570D7F344598}"/>
                </a:ext>
              </a:extLst>
            </p:cNvPr>
            <p:cNvSpPr/>
            <p:nvPr/>
          </p:nvSpPr>
          <p:spPr>
            <a:xfrm>
              <a:off x="1378226" y="1113182"/>
              <a:ext cx="4505739" cy="662609"/>
            </a:xfrm>
            <a:prstGeom prst="rect">
              <a:avLst/>
            </a:prstGeom>
            <a:gradFill flip="none" rotWithShape="1">
              <a:gsLst>
                <a:gs pos="100000">
                  <a:srgbClr val="339933"/>
                </a:gs>
                <a:gs pos="0">
                  <a:schemeClr val="accent6">
                    <a:lumMod val="5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13" name="Group 112">
              <a:extLst>
                <a:ext uri="{FF2B5EF4-FFF2-40B4-BE49-F238E27FC236}">
                  <a16:creationId xmlns:a16="http://schemas.microsoft.com/office/drawing/2014/main" xmlns="" id="{ABA71809-E271-4A09-A03C-DFE27AFC4C64}"/>
                </a:ext>
              </a:extLst>
            </p:cNvPr>
            <p:cNvGrpSpPr/>
            <p:nvPr/>
          </p:nvGrpSpPr>
          <p:grpSpPr>
            <a:xfrm>
              <a:off x="5592288" y="1513843"/>
              <a:ext cx="390125" cy="205592"/>
              <a:chOff x="5592288" y="1513843"/>
              <a:chExt cx="390125" cy="205592"/>
            </a:xfrm>
          </p:grpSpPr>
          <p:sp>
            <p:nvSpPr>
              <p:cNvPr id="116" name="Oval 115">
                <a:extLst>
                  <a:ext uri="{FF2B5EF4-FFF2-40B4-BE49-F238E27FC236}">
                    <a16:creationId xmlns:a16="http://schemas.microsoft.com/office/drawing/2014/main" xmlns="" id="{9F0E3D53-0ACB-4F4F-804C-E7E085A609A4}"/>
                  </a:ext>
                </a:extLst>
              </p:cNvPr>
              <p:cNvSpPr/>
              <p:nvPr/>
            </p:nvSpPr>
            <p:spPr>
              <a:xfrm>
                <a:off x="5592288" y="1513843"/>
                <a:ext cx="390125" cy="205592"/>
              </a:xfrm>
              <a:prstGeom prst="ellipse">
                <a:avLst/>
              </a:prstGeom>
              <a:gradFill flip="none" rotWithShape="1">
                <a:gsLst>
                  <a:gs pos="52000">
                    <a:srgbClr val="339933"/>
                  </a:gs>
                  <a:gs pos="14000">
                    <a:schemeClr val="accent6">
                      <a:lumMod val="50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17" name="Freeform: Shape 16">
                <a:extLst>
                  <a:ext uri="{FF2B5EF4-FFF2-40B4-BE49-F238E27FC236}">
                    <a16:creationId xmlns:a16="http://schemas.microsoft.com/office/drawing/2014/main" xmlns="" id="{2E50A763-0B7B-4D37-A6F3-62D1D863A6BA}"/>
                  </a:ext>
                </a:extLst>
              </p:cNvPr>
              <p:cNvSpPr/>
              <p:nvPr/>
            </p:nvSpPr>
            <p:spPr>
              <a:xfrm rot="16200000" flipH="1">
                <a:off x="5760363" y="1592803"/>
                <a:ext cx="107266" cy="114645"/>
              </a:xfrm>
              <a:custGeom>
                <a:avLst/>
                <a:gdLst>
                  <a:gd name="connsiteX0" fmla="*/ 238370 w 476740"/>
                  <a:gd name="connsiteY0" fmla="*/ 0 h 238369"/>
                  <a:gd name="connsiteX1" fmla="*/ 458008 w 476740"/>
                  <a:gd name="connsiteY1" fmla="*/ 145586 h 238369"/>
                  <a:gd name="connsiteX2" fmla="*/ 476740 w 476740"/>
                  <a:gd name="connsiteY2" fmla="*/ 238369 h 238369"/>
                  <a:gd name="connsiteX3" fmla="*/ 0 w 476740"/>
                  <a:gd name="connsiteY3" fmla="*/ 238369 h 238369"/>
                  <a:gd name="connsiteX4" fmla="*/ 18733 w 476740"/>
                  <a:gd name="connsiteY4" fmla="*/ 145586 h 238369"/>
                  <a:gd name="connsiteX5" fmla="*/ 238370 w 476740"/>
                  <a:gd name="connsiteY5" fmla="*/ 0 h 238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76740" h="238369">
                    <a:moveTo>
                      <a:pt x="238370" y="0"/>
                    </a:moveTo>
                    <a:cubicBezTo>
                      <a:pt x="337106" y="0"/>
                      <a:pt x="421821" y="60031"/>
                      <a:pt x="458008" y="145586"/>
                    </a:cubicBezTo>
                    <a:lnTo>
                      <a:pt x="476740" y="238369"/>
                    </a:lnTo>
                    <a:lnTo>
                      <a:pt x="0" y="238369"/>
                    </a:lnTo>
                    <a:lnTo>
                      <a:pt x="18733" y="145586"/>
                    </a:lnTo>
                    <a:cubicBezTo>
                      <a:pt x="54919" y="60031"/>
                      <a:pt x="139634" y="0"/>
                      <a:pt x="238370" y="0"/>
                    </a:cubicBezTo>
                    <a:close/>
                  </a:path>
                </a:pathLst>
              </a:cu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4" name="Freeform: Shape 18">
              <a:extLst>
                <a:ext uri="{FF2B5EF4-FFF2-40B4-BE49-F238E27FC236}">
                  <a16:creationId xmlns:a16="http://schemas.microsoft.com/office/drawing/2014/main" xmlns="" id="{D2AD0E06-8D9F-4DD5-9E05-2C3EB697382F}"/>
                </a:ext>
              </a:extLst>
            </p:cNvPr>
            <p:cNvSpPr/>
            <p:nvPr/>
          </p:nvSpPr>
          <p:spPr>
            <a:xfrm>
              <a:off x="5754679" y="1214955"/>
              <a:ext cx="225789" cy="441729"/>
            </a:xfrm>
            <a:custGeom>
              <a:avLst/>
              <a:gdLst>
                <a:gd name="connsiteX0" fmla="*/ 264315 w 507102"/>
                <a:gd name="connsiteY0" fmla="*/ 61 h 819465"/>
                <a:gd name="connsiteX1" fmla="*/ 507102 w 507102"/>
                <a:gd name="connsiteY1" fmla="*/ 69499 h 819465"/>
                <a:gd name="connsiteX2" fmla="*/ 507102 w 507102"/>
                <a:gd name="connsiteY2" fmla="*/ 809074 h 819465"/>
                <a:gd name="connsiteX3" fmla="*/ 506404 w 507102"/>
                <a:gd name="connsiteY3" fmla="*/ 808339 h 819465"/>
                <a:gd name="connsiteX4" fmla="*/ 258479 w 507102"/>
                <a:gd name="connsiteY4" fmla="*/ 719015 h 819465"/>
                <a:gd name="connsiteX5" fmla="*/ 10554 w 507102"/>
                <a:gd name="connsiteY5" fmla="*/ 808339 h 819465"/>
                <a:gd name="connsiteX6" fmla="*/ 0 w 507102"/>
                <a:gd name="connsiteY6" fmla="*/ 819465 h 819465"/>
                <a:gd name="connsiteX7" fmla="*/ 0 w 507102"/>
                <a:gd name="connsiteY7" fmla="*/ 69499 h 819465"/>
                <a:gd name="connsiteX8" fmla="*/ 264315 w 507102"/>
                <a:gd name="connsiteY8" fmla="*/ 61 h 819465"/>
                <a:gd name="connsiteX0" fmla="*/ 260838 w 507102"/>
                <a:gd name="connsiteY0" fmla="*/ 15 h 888955"/>
                <a:gd name="connsiteX1" fmla="*/ 507102 w 507102"/>
                <a:gd name="connsiteY1" fmla="*/ 138989 h 888955"/>
                <a:gd name="connsiteX2" fmla="*/ 507102 w 507102"/>
                <a:gd name="connsiteY2" fmla="*/ 878564 h 888955"/>
                <a:gd name="connsiteX3" fmla="*/ 506404 w 507102"/>
                <a:gd name="connsiteY3" fmla="*/ 877829 h 888955"/>
                <a:gd name="connsiteX4" fmla="*/ 258479 w 507102"/>
                <a:gd name="connsiteY4" fmla="*/ 788505 h 888955"/>
                <a:gd name="connsiteX5" fmla="*/ 10554 w 507102"/>
                <a:gd name="connsiteY5" fmla="*/ 877829 h 888955"/>
                <a:gd name="connsiteX6" fmla="*/ 0 w 507102"/>
                <a:gd name="connsiteY6" fmla="*/ 888955 h 888955"/>
                <a:gd name="connsiteX7" fmla="*/ 0 w 507102"/>
                <a:gd name="connsiteY7" fmla="*/ 138989 h 888955"/>
                <a:gd name="connsiteX8" fmla="*/ 260838 w 507102"/>
                <a:gd name="connsiteY8" fmla="*/ 15 h 888955"/>
                <a:gd name="connsiteX0" fmla="*/ 0 w 507102"/>
                <a:gd name="connsiteY0" fmla="*/ 93098 h 843064"/>
                <a:gd name="connsiteX1" fmla="*/ 507102 w 507102"/>
                <a:gd name="connsiteY1" fmla="*/ 93098 h 843064"/>
                <a:gd name="connsiteX2" fmla="*/ 507102 w 507102"/>
                <a:gd name="connsiteY2" fmla="*/ 832673 h 843064"/>
                <a:gd name="connsiteX3" fmla="*/ 506404 w 507102"/>
                <a:gd name="connsiteY3" fmla="*/ 831938 h 843064"/>
                <a:gd name="connsiteX4" fmla="*/ 258479 w 507102"/>
                <a:gd name="connsiteY4" fmla="*/ 742614 h 843064"/>
                <a:gd name="connsiteX5" fmla="*/ 10554 w 507102"/>
                <a:gd name="connsiteY5" fmla="*/ 831938 h 843064"/>
                <a:gd name="connsiteX6" fmla="*/ 0 w 507102"/>
                <a:gd name="connsiteY6" fmla="*/ 843064 h 843064"/>
                <a:gd name="connsiteX7" fmla="*/ 0 w 507102"/>
                <a:gd name="connsiteY7" fmla="*/ 93098 h 843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07102" h="843064">
                  <a:moveTo>
                    <a:pt x="0" y="93098"/>
                  </a:moveTo>
                  <a:cubicBezTo>
                    <a:pt x="84517" y="-31896"/>
                    <a:pt x="422585" y="-30164"/>
                    <a:pt x="507102" y="93098"/>
                  </a:cubicBezTo>
                  <a:lnTo>
                    <a:pt x="507102" y="832673"/>
                  </a:lnTo>
                  <a:lnTo>
                    <a:pt x="506404" y="831938"/>
                  </a:lnTo>
                  <a:cubicBezTo>
                    <a:pt x="442955" y="776749"/>
                    <a:pt x="355300" y="742614"/>
                    <a:pt x="258479" y="742614"/>
                  </a:cubicBezTo>
                  <a:cubicBezTo>
                    <a:pt x="161658" y="742614"/>
                    <a:pt x="74004" y="776749"/>
                    <a:pt x="10554" y="831938"/>
                  </a:cubicBezTo>
                  <a:lnTo>
                    <a:pt x="0" y="843064"/>
                  </a:lnTo>
                  <a:lnTo>
                    <a:pt x="0" y="93098"/>
                  </a:lnTo>
                  <a:close/>
                </a:path>
              </a:pathLst>
            </a:custGeom>
            <a:solidFill>
              <a:srgbClr val="33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5" name="Freeform: Shape 20">
              <a:extLst>
                <a:ext uri="{FF2B5EF4-FFF2-40B4-BE49-F238E27FC236}">
                  <a16:creationId xmlns:a16="http://schemas.microsoft.com/office/drawing/2014/main" xmlns="" id="{510B3847-4C38-40D9-AC12-2D77E0A60037}"/>
                </a:ext>
              </a:extLst>
            </p:cNvPr>
            <p:cNvSpPr/>
            <p:nvPr/>
          </p:nvSpPr>
          <p:spPr>
            <a:xfrm>
              <a:off x="5588897" y="795384"/>
              <a:ext cx="507102" cy="843064"/>
            </a:xfrm>
            <a:custGeom>
              <a:avLst/>
              <a:gdLst>
                <a:gd name="connsiteX0" fmla="*/ 0 w 507102"/>
                <a:gd name="connsiteY0" fmla="*/ 838892 h 843064"/>
                <a:gd name="connsiteX1" fmla="*/ 734 w 507102"/>
                <a:gd name="connsiteY1" fmla="*/ 842290 h 843064"/>
                <a:gd name="connsiteX2" fmla="*/ 0 w 507102"/>
                <a:gd name="connsiteY2" fmla="*/ 843064 h 843064"/>
                <a:gd name="connsiteX3" fmla="*/ 253551 w 507102"/>
                <a:gd name="connsiteY3" fmla="*/ 2 h 843064"/>
                <a:gd name="connsiteX4" fmla="*/ 507102 w 507102"/>
                <a:gd name="connsiteY4" fmla="*/ 93098 h 843064"/>
                <a:gd name="connsiteX5" fmla="*/ 507102 w 507102"/>
                <a:gd name="connsiteY5" fmla="*/ 832673 h 843064"/>
                <a:gd name="connsiteX6" fmla="*/ 506404 w 507102"/>
                <a:gd name="connsiteY6" fmla="*/ 831938 h 843064"/>
                <a:gd name="connsiteX7" fmla="*/ 394956 w 507102"/>
                <a:gd name="connsiteY7" fmla="*/ 766580 h 843064"/>
                <a:gd name="connsiteX8" fmla="*/ 354875 w 507102"/>
                <a:gd name="connsiteY8" fmla="*/ 759542 h 843064"/>
                <a:gd name="connsiteX9" fmla="*/ 306006 w 507102"/>
                <a:gd name="connsiteY9" fmla="*/ 744165 h 843064"/>
                <a:gd name="connsiteX10" fmla="*/ 220267 w 507102"/>
                <a:gd name="connsiteY10" fmla="*/ 736087 h 843064"/>
                <a:gd name="connsiteX11" fmla="*/ 4473 w 507102"/>
                <a:gd name="connsiteY11" fmla="*/ 818166 h 843064"/>
                <a:gd name="connsiteX12" fmla="*/ 0 w 507102"/>
                <a:gd name="connsiteY12" fmla="*/ 838874 h 843064"/>
                <a:gd name="connsiteX13" fmla="*/ 0 w 507102"/>
                <a:gd name="connsiteY13" fmla="*/ 93098 h 843064"/>
                <a:gd name="connsiteX14" fmla="*/ 253551 w 507102"/>
                <a:gd name="connsiteY14" fmla="*/ 2 h 843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07102" h="843064">
                  <a:moveTo>
                    <a:pt x="0" y="838892"/>
                  </a:moveTo>
                  <a:lnTo>
                    <a:pt x="734" y="842290"/>
                  </a:lnTo>
                  <a:lnTo>
                    <a:pt x="0" y="843064"/>
                  </a:lnTo>
                  <a:close/>
                  <a:moveTo>
                    <a:pt x="253551" y="2"/>
                  </a:moveTo>
                  <a:cubicBezTo>
                    <a:pt x="359198" y="219"/>
                    <a:pt x="464844" y="31467"/>
                    <a:pt x="507102" y="93098"/>
                  </a:cubicBezTo>
                  <a:lnTo>
                    <a:pt x="507102" y="832673"/>
                  </a:lnTo>
                  <a:lnTo>
                    <a:pt x="506404" y="831938"/>
                  </a:lnTo>
                  <a:cubicBezTo>
                    <a:pt x="474680" y="804344"/>
                    <a:pt x="436904" y="782013"/>
                    <a:pt x="394956" y="766580"/>
                  </a:cubicBezTo>
                  <a:lnTo>
                    <a:pt x="354875" y="759542"/>
                  </a:lnTo>
                  <a:lnTo>
                    <a:pt x="306006" y="744165"/>
                  </a:lnTo>
                  <a:cubicBezTo>
                    <a:pt x="279653" y="738963"/>
                    <a:pt x="250680" y="736087"/>
                    <a:pt x="220267" y="736087"/>
                  </a:cubicBezTo>
                  <a:cubicBezTo>
                    <a:pt x="113823" y="736087"/>
                    <a:pt x="25013" y="771323"/>
                    <a:pt x="4473" y="818166"/>
                  </a:cubicBezTo>
                  <a:lnTo>
                    <a:pt x="0" y="838874"/>
                  </a:lnTo>
                  <a:lnTo>
                    <a:pt x="0" y="93098"/>
                  </a:lnTo>
                  <a:cubicBezTo>
                    <a:pt x="42259" y="30601"/>
                    <a:pt x="147905" y="-215"/>
                    <a:pt x="253551" y="2"/>
                  </a:cubicBezTo>
                  <a:close/>
                </a:path>
              </a:pathLst>
            </a:custGeom>
            <a:gradFill>
              <a:gsLst>
                <a:gs pos="30000">
                  <a:schemeClr val="accent6">
                    <a:lumMod val="50000"/>
                  </a:schemeClr>
                </a:gs>
                <a:gs pos="100000">
                  <a:srgbClr val="339933"/>
                </a:gs>
                <a:gs pos="0">
                  <a:srgbClr val="92D050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6F560126-A9B2-4977-8BF5-D44572F7575A}"/>
              </a:ext>
            </a:extLst>
          </p:cNvPr>
          <p:cNvGrpSpPr/>
          <p:nvPr/>
        </p:nvGrpSpPr>
        <p:grpSpPr>
          <a:xfrm>
            <a:off x="1378225" y="413244"/>
            <a:ext cx="6485001" cy="1036307"/>
            <a:chOff x="1378226" y="795384"/>
            <a:chExt cx="5248242" cy="1036307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xmlns="" id="{414DC981-5ADA-46E3-B7B4-128D159CC8B2}"/>
                </a:ext>
              </a:extLst>
            </p:cNvPr>
            <p:cNvSpPr/>
            <p:nvPr/>
          </p:nvSpPr>
          <p:spPr>
            <a:xfrm flipH="1">
              <a:off x="5779968" y="1044735"/>
              <a:ext cx="846500" cy="786956"/>
            </a:xfrm>
            <a:prstGeom prst="rect">
              <a:avLst/>
            </a:prstGeom>
            <a:gradFill>
              <a:gsLst>
                <a:gs pos="100000">
                  <a:schemeClr val="tx1"/>
                </a:gs>
                <a:gs pos="0">
                  <a:srgbClr val="E9EBEA">
                    <a:alpha val="0"/>
                  </a:srgbClr>
                </a:gs>
              </a:gsLst>
              <a:lin ang="0" scaled="1"/>
            </a:gra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xmlns="" id="{19169645-2EC2-4625-94AE-8F07CAB54B17}"/>
                </a:ext>
              </a:extLst>
            </p:cNvPr>
            <p:cNvSpPr/>
            <p:nvPr/>
          </p:nvSpPr>
          <p:spPr>
            <a:xfrm rot="5400000">
              <a:off x="5848454" y="1528250"/>
              <a:ext cx="283053" cy="212035"/>
            </a:xfrm>
            <a:custGeom>
              <a:avLst/>
              <a:gdLst>
                <a:gd name="connsiteX0" fmla="*/ 238370 w 476740"/>
                <a:gd name="connsiteY0" fmla="*/ 0 h 238369"/>
                <a:gd name="connsiteX1" fmla="*/ 458008 w 476740"/>
                <a:gd name="connsiteY1" fmla="*/ 145586 h 238369"/>
                <a:gd name="connsiteX2" fmla="*/ 476740 w 476740"/>
                <a:gd name="connsiteY2" fmla="*/ 238369 h 238369"/>
                <a:gd name="connsiteX3" fmla="*/ 0 w 476740"/>
                <a:gd name="connsiteY3" fmla="*/ 238369 h 238369"/>
                <a:gd name="connsiteX4" fmla="*/ 18733 w 476740"/>
                <a:gd name="connsiteY4" fmla="*/ 145586 h 238369"/>
                <a:gd name="connsiteX5" fmla="*/ 238370 w 476740"/>
                <a:gd name="connsiteY5" fmla="*/ 0 h 238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76740" h="238369">
                  <a:moveTo>
                    <a:pt x="238370" y="0"/>
                  </a:moveTo>
                  <a:cubicBezTo>
                    <a:pt x="337106" y="0"/>
                    <a:pt x="421821" y="60031"/>
                    <a:pt x="458008" y="145586"/>
                  </a:cubicBezTo>
                  <a:lnTo>
                    <a:pt x="476740" y="238369"/>
                  </a:lnTo>
                  <a:lnTo>
                    <a:pt x="0" y="238369"/>
                  </a:lnTo>
                  <a:lnTo>
                    <a:pt x="18733" y="145586"/>
                  </a:lnTo>
                  <a:cubicBezTo>
                    <a:pt x="54919" y="60031"/>
                    <a:pt x="139634" y="0"/>
                    <a:pt x="238370" y="0"/>
                  </a:cubicBezTo>
                  <a:close/>
                </a:path>
              </a:pathLst>
            </a:custGeom>
            <a:solidFill>
              <a:srgbClr val="A761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983CE46A-FB40-4624-9ABC-570D7F344598}"/>
                </a:ext>
              </a:extLst>
            </p:cNvPr>
            <p:cNvSpPr/>
            <p:nvPr/>
          </p:nvSpPr>
          <p:spPr>
            <a:xfrm>
              <a:off x="1378226" y="1113182"/>
              <a:ext cx="4505739" cy="662609"/>
            </a:xfrm>
            <a:prstGeom prst="rect">
              <a:avLst/>
            </a:prstGeom>
            <a:gradFill flip="none" rotWithShape="1">
              <a:gsLst>
                <a:gs pos="100000">
                  <a:srgbClr val="D48D3E"/>
                </a:gs>
                <a:gs pos="0">
                  <a:srgbClr val="FAC86F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xmlns="" id="{ABA71809-E271-4A09-A03C-DFE27AFC4C64}"/>
                </a:ext>
              </a:extLst>
            </p:cNvPr>
            <p:cNvGrpSpPr/>
            <p:nvPr/>
          </p:nvGrpSpPr>
          <p:grpSpPr>
            <a:xfrm>
              <a:off x="5592288" y="1513843"/>
              <a:ext cx="390125" cy="205592"/>
              <a:chOff x="5592288" y="1513843"/>
              <a:chExt cx="390125" cy="205592"/>
            </a:xfrm>
          </p:grpSpPr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xmlns="" id="{9F0E3D53-0ACB-4F4F-804C-E7E085A609A4}"/>
                  </a:ext>
                </a:extLst>
              </p:cNvPr>
              <p:cNvSpPr/>
              <p:nvPr/>
            </p:nvSpPr>
            <p:spPr>
              <a:xfrm>
                <a:off x="5592288" y="1513843"/>
                <a:ext cx="390125" cy="205592"/>
              </a:xfrm>
              <a:prstGeom prst="ellipse">
                <a:avLst/>
              </a:prstGeom>
              <a:gradFill flip="none" rotWithShape="1">
                <a:gsLst>
                  <a:gs pos="52000">
                    <a:srgbClr val="FBD48F"/>
                  </a:gs>
                  <a:gs pos="14000">
                    <a:srgbClr val="A76124"/>
                  </a:gs>
                  <a:gs pos="100000">
                    <a:srgbClr val="CE8537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xmlns="" id="{2E50A763-0B7B-4D37-A6F3-62D1D863A6BA}"/>
                  </a:ext>
                </a:extLst>
              </p:cNvPr>
              <p:cNvSpPr/>
              <p:nvPr/>
            </p:nvSpPr>
            <p:spPr>
              <a:xfrm rot="16200000" flipH="1">
                <a:off x="5760363" y="1592803"/>
                <a:ext cx="107266" cy="114645"/>
              </a:xfrm>
              <a:custGeom>
                <a:avLst/>
                <a:gdLst>
                  <a:gd name="connsiteX0" fmla="*/ 238370 w 476740"/>
                  <a:gd name="connsiteY0" fmla="*/ 0 h 238369"/>
                  <a:gd name="connsiteX1" fmla="*/ 458008 w 476740"/>
                  <a:gd name="connsiteY1" fmla="*/ 145586 h 238369"/>
                  <a:gd name="connsiteX2" fmla="*/ 476740 w 476740"/>
                  <a:gd name="connsiteY2" fmla="*/ 238369 h 238369"/>
                  <a:gd name="connsiteX3" fmla="*/ 0 w 476740"/>
                  <a:gd name="connsiteY3" fmla="*/ 238369 h 238369"/>
                  <a:gd name="connsiteX4" fmla="*/ 18733 w 476740"/>
                  <a:gd name="connsiteY4" fmla="*/ 145586 h 238369"/>
                  <a:gd name="connsiteX5" fmla="*/ 238370 w 476740"/>
                  <a:gd name="connsiteY5" fmla="*/ 0 h 238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76740" h="238369">
                    <a:moveTo>
                      <a:pt x="238370" y="0"/>
                    </a:moveTo>
                    <a:cubicBezTo>
                      <a:pt x="337106" y="0"/>
                      <a:pt x="421821" y="60031"/>
                      <a:pt x="458008" y="145586"/>
                    </a:cubicBezTo>
                    <a:lnTo>
                      <a:pt x="476740" y="238369"/>
                    </a:lnTo>
                    <a:lnTo>
                      <a:pt x="0" y="238369"/>
                    </a:lnTo>
                    <a:lnTo>
                      <a:pt x="18733" y="145586"/>
                    </a:lnTo>
                    <a:cubicBezTo>
                      <a:pt x="54919" y="60031"/>
                      <a:pt x="139634" y="0"/>
                      <a:pt x="238370" y="0"/>
                    </a:cubicBezTo>
                    <a:close/>
                  </a:path>
                </a:pathLst>
              </a:custGeom>
              <a:solidFill>
                <a:srgbClr val="A761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xmlns="" id="{D2AD0E06-8D9F-4DD5-9E05-2C3EB697382F}"/>
                </a:ext>
              </a:extLst>
            </p:cNvPr>
            <p:cNvSpPr/>
            <p:nvPr/>
          </p:nvSpPr>
          <p:spPr>
            <a:xfrm>
              <a:off x="5754679" y="1214955"/>
              <a:ext cx="225789" cy="441729"/>
            </a:xfrm>
            <a:custGeom>
              <a:avLst/>
              <a:gdLst>
                <a:gd name="connsiteX0" fmla="*/ 264315 w 507102"/>
                <a:gd name="connsiteY0" fmla="*/ 61 h 819465"/>
                <a:gd name="connsiteX1" fmla="*/ 507102 w 507102"/>
                <a:gd name="connsiteY1" fmla="*/ 69499 h 819465"/>
                <a:gd name="connsiteX2" fmla="*/ 507102 w 507102"/>
                <a:gd name="connsiteY2" fmla="*/ 809074 h 819465"/>
                <a:gd name="connsiteX3" fmla="*/ 506404 w 507102"/>
                <a:gd name="connsiteY3" fmla="*/ 808339 h 819465"/>
                <a:gd name="connsiteX4" fmla="*/ 258479 w 507102"/>
                <a:gd name="connsiteY4" fmla="*/ 719015 h 819465"/>
                <a:gd name="connsiteX5" fmla="*/ 10554 w 507102"/>
                <a:gd name="connsiteY5" fmla="*/ 808339 h 819465"/>
                <a:gd name="connsiteX6" fmla="*/ 0 w 507102"/>
                <a:gd name="connsiteY6" fmla="*/ 819465 h 819465"/>
                <a:gd name="connsiteX7" fmla="*/ 0 w 507102"/>
                <a:gd name="connsiteY7" fmla="*/ 69499 h 819465"/>
                <a:gd name="connsiteX8" fmla="*/ 264315 w 507102"/>
                <a:gd name="connsiteY8" fmla="*/ 61 h 819465"/>
                <a:gd name="connsiteX0" fmla="*/ 260838 w 507102"/>
                <a:gd name="connsiteY0" fmla="*/ 15 h 888955"/>
                <a:gd name="connsiteX1" fmla="*/ 507102 w 507102"/>
                <a:gd name="connsiteY1" fmla="*/ 138989 h 888955"/>
                <a:gd name="connsiteX2" fmla="*/ 507102 w 507102"/>
                <a:gd name="connsiteY2" fmla="*/ 878564 h 888955"/>
                <a:gd name="connsiteX3" fmla="*/ 506404 w 507102"/>
                <a:gd name="connsiteY3" fmla="*/ 877829 h 888955"/>
                <a:gd name="connsiteX4" fmla="*/ 258479 w 507102"/>
                <a:gd name="connsiteY4" fmla="*/ 788505 h 888955"/>
                <a:gd name="connsiteX5" fmla="*/ 10554 w 507102"/>
                <a:gd name="connsiteY5" fmla="*/ 877829 h 888955"/>
                <a:gd name="connsiteX6" fmla="*/ 0 w 507102"/>
                <a:gd name="connsiteY6" fmla="*/ 888955 h 888955"/>
                <a:gd name="connsiteX7" fmla="*/ 0 w 507102"/>
                <a:gd name="connsiteY7" fmla="*/ 138989 h 888955"/>
                <a:gd name="connsiteX8" fmla="*/ 260838 w 507102"/>
                <a:gd name="connsiteY8" fmla="*/ 15 h 888955"/>
                <a:gd name="connsiteX0" fmla="*/ 0 w 507102"/>
                <a:gd name="connsiteY0" fmla="*/ 93098 h 843064"/>
                <a:gd name="connsiteX1" fmla="*/ 507102 w 507102"/>
                <a:gd name="connsiteY1" fmla="*/ 93098 h 843064"/>
                <a:gd name="connsiteX2" fmla="*/ 507102 w 507102"/>
                <a:gd name="connsiteY2" fmla="*/ 832673 h 843064"/>
                <a:gd name="connsiteX3" fmla="*/ 506404 w 507102"/>
                <a:gd name="connsiteY3" fmla="*/ 831938 h 843064"/>
                <a:gd name="connsiteX4" fmla="*/ 258479 w 507102"/>
                <a:gd name="connsiteY4" fmla="*/ 742614 h 843064"/>
                <a:gd name="connsiteX5" fmla="*/ 10554 w 507102"/>
                <a:gd name="connsiteY5" fmla="*/ 831938 h 843064"/>
                <a:gd name="connsiteX6" fmla="*/ 0 w 507102"/>
                <a:gd name="connsiteY6" fmla="*/ 843064 h 843064"/>
                <a:gd name="connsiteX7" fmla="*/ 0 w 507102"/>
                <a:gd name="connsiteY7" fmla="*/ 93098 h 843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07102" h="843064">
                  <a:moveTo>
                    <a:pt x="0" y="93098"/>
                  </a:moveTo>
                  <a:cubicBezTo>
                    <a:pt x="84517" y="-31896"/>
                    <a:pt x="422585" y="-30164"/>
                    <a:pt x="507102" y="93098"/>
                  </a:cubicBezTo>
                  <a:lnTo>
                    <a:pt x="507102" y="832673"/>
                  </a:lnTo>
                  <a:lnTo>
                    <a:pt x="506404" y="831938"/>
                  </a:lnTo>
                  <a:cubicBezTo>
                    <a:pt x="442955" y="776749"/>
                    <a:pt x="355300" y="742614"/>
                    <a:pt x="258479" y="742614"/>
                  </a:cubicBezTo>
                  <a:cubicBezTo>
                    <a:pt x="161658" y="742614"/>
                    <a:pt x="74004" y="776749"/>
                    <a:pt x="10554" y="831938"/>
                  </a:cubicBezTo>
                  <a:lnTo>
                    <a:pt x="0" y="843064"/>
                  </a:lnTo>
                  <a:lnTo>
                    <a:pt x="0" y="93098"/>
                  </a:lnTo>
                  <a:close/>
                </a:path>
              </a:pathLst>
            </a:custGeom>
            <a:solidFill>
              <a:srgbClr val="DD821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xmlns="" id="{510B3847-4C38-40D9-AC12-2D77E0A60037}"/>
                </a:ext>
              </a:extLst>
            </p:cNvPr>
            <p:cNvSpPr/>
            <p:nvPr/>
          </p:nvSpPr>
          <p:spPr>
            <a:xfrm>
              <a:off x="5588897" y="795384"/>
              <a:ext cx="507102" cy="843064"/>
            </a:xfrm>
            <a:custGeom>
              <a:avLst/>
              <a:gdLst>
                <a:gd name="connsiteX0" fmla="*/ 0 w 507102"/>
                <a:gd name="connsiteY0" fmla="*/ 838892 h 843064"/>
                <a:gd name="connsiteX1" fmla="*/ 734 w 507102"/>
                <a:gd name="connsiteY1" fmla="*/ 842290 h 843064"/>
                <a:gd name="connsiteX2" fmla="*/ 0 w 507102"/>
                <a:gd name="connsiteY2" fmla="*/ 843064 h 843064"/>
                <a:gd name="connsiteX3" fmla="*/ 253551 w 507102"/>
                <a:gd name="connsiteY3" fmla="*/ 2 h 843064"/>
                <a:gd name="connsiteX4" fmla="*/ 507102 w 507102"/>
                <a:gd name="connsiteY4" fmla="*/ 93098 h 843064"/>
                <a:gd name="connsiteX5" fmla="*/ 507102 w 507102"/>
                <a:gd name="connsiteY5" fmla="*/ 832673 h 843064"/>
                <a:gd name="connsiteX6" fmla="*/ 506404 w 507102"/>
                <a:gd name="connsiteY6" fmla="*/ 831938 h 843064"/>
                <a:gd name="connsiteX7" fmla="*/ 394956 w 507102"/>
                <a:gd name="connsiteY7" fmla="*/ 766580 h 843064"/>
                <a:gd name="connsiteX8" fmla="*/ 354875 w 507102"/>
                <a:gd name="connsiteY8" fmla="*/ 759542 h 843064"/>
                <a:gd name="connsiteX9" fmla="*/ 306006 w 507102"/>
                <a:gd name="connsiteY9" fmla="*/ 744165 h 843064"/>
                <a:gd name="connsiteX10" fmla="*/ 220267 w 507102"/>
                <a:gd name="connsiteY10" fmla="*/ 736087 h 843064"/>
                <a:gd name="connsiteX11" fmla="*/ 4473 w 507102"/>
                <a:gd name="connsiteY11" fmla="*/ 818166 h 843064"/>
                <a:gd name="connsiteX12" fmla="*/ 0 w 507102"/>
                <a:gd name="connsiteY12" fmla="*/ 838874 h 843064"/>
                <a:gd name="connsiteX13" fmla="*/ 0 w 507102"/>
                <a:gd name="connsiteY13" fmla="*/ 93098 h 843064"/>
                <a:gd name="connsiteX14" fmla="*/ 253551 w 507102"/>
                <a:gd name="connsiteY14" fmla="*/ 2 h 843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07102" h="843064">
                  <a:moveTo>
                    <a:pt x="0" y="838892"/>
                  </a:moveTo>
                  <a:lnTo>
                    <a:pt x="734" y="842290"/>
                  </a:lnTo>
                  <a:lnTo>
                    <a:pt x="0" y="843064"/>
                  </a:lnTo>
                  <a:close/>
                  <a:moveTo>
                    <a:pt x="253551" y="2"/>
                  </a:moveTo>
                  <a:cubicBezTo>
                    <a:pt x="359198" y="219"/>
                    <a:pt x="464844" y="31467"/>
                    <a:pt x="507102" y="93098"/>
                  </a:cubicBezTo>
                  <a:lnTo>
                    <a:pt x="507102" y="832673"/>
                  </a:lnTo>
                  <a:lnTo>
                    <a:pt x="506404" y="831938"/>
                  </a:lnTo>
                  <a:cubicBezTo>
                    <a:pt x="474680" y="804344"/>
                    <a:pt x="436904" y="782013"/>
                    <a:pt x="394956" y="766580"/>
                  </a:cubicBezTo>
                  <a:lnTo>
                    <a:pt x="354875" y="759542"/>
                  </a:lnTo>
                  <a:lnTo>
                    <a:pt x="306006" y="744165"/>
                  </a:lnTo>
                  <a:cubicBezTo>
                    <a:pt x="279653" y="738963"/>
                    <a:pt x="250680" y="736087"/>
                    <a:pt x="220267" y="736087"/>
                  </a:cubicBezTo>
                  <a:cubicBezTo>
                    <a:pt x="113823" y="736087"/>
                    <a:pt x="25013" y="771323"/>
                    <a:pt x="4473" y="818166"/>
                  </a:cubicBezTo>
                  <a:lnTo>
                    <a:pt x="0" y="838874"/>
                  </a:lnTo>
                  <a:lnTo>
                    <a:pt x="0" y="93098"/>
                  </a:lnTo>
                  <a:cubicBezTo>
                    <a:pt x="42259" y="30601"/>
                    <a:pt x="147905" y="-215"/>
                    <a:pt x="253551" y="2"/>
                  </a:cubicBezTo>
                  <a:close/>
                </a:path>
              </a:pathLst>
            </a:custGeom>
            <a:gradFill>
              <a:gsLst>
                <a:gs pos="30000">
                  <a:srgbClr val="FBD48F"/>
                </a:gs>
                <a:gs pos="100000">
                  <a:srgbClr val="CE8537"/>
                </a:gs>
                <a:gs pos="0">
                  <a:srgbClr val="FAC86F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852E8170-D6DD-4EC8-9886-6504631AEEBA}"/>
              </a:ext>
            </a:extLst>
          </p:cNvPr>
          <p:cNvGrpSpPr/>
          <p:nvPr/>
        </p:nvGrpSpPr>
        <p:grpSpPr>
          <a:xfrm>
            <a:off x="1378226" y="2481115"/>
            <a:ext cx="4486150" cy="1036307"/>
            <a:chOff x="2140318" y="795384"/>
            <a:chExt cx="4486150" cy="1036307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6DBCFA09-5D7E-479B-ACFA-56F1FE5F0C8C}"/>
                </a:ext>
              </a:extLst>
            </p:cNvPr>
            <p:cNvSpPr/>
            <p:nvPr/>
          </p:nvSpPr>
          <p:spPr>
            <a:xfrm flipH="1">
              <a:off x="5779968" y="1044735"/>
              <a:ext cx="846500" cy="786956"/>
            </a:xfrm>
            <a:prstGeom prst="rect">
              <a:avLst/>
            </a:prstGeom>
            <a:gradFill>
              <a:gsLst>
                <a:gs pos="100000">
                  <a:schemeClr val="tx1"/>
                </a:gs>
                <a:gs pos="0">
                  <a:srgbClr val="E9EBEA">
                    <a:alpha val="0"/>
                  </a:srgbClr>
                </a:gs>
              </a:gsLst>
              <a:lin ang="0" scaled="1"/>
            </a:gra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xmlns="" id="{3C393EB2-733B-4943-B3DB-5CB07D520502}"/>
                </a:ext>
              </a:extLst>
            </p:cNvPr>
            <p:cNvSpPr/>
            <p:nvPr/>
          </p:nvSpPr>
          <p:spPr>
            <a:xfrm rot="5400000">
              <a:off x="5848454" y="1528250"/>
              <a:ext cx="283053" cy="212035"/>
            </a:xfrm>
            <a:custGeom>
              <a:avLst/>
              <a:gdLst>
                <a:gd name="connsiteX0" fmla="*/ 238370 w 476740"/>
                <a:gd name="connsiteY0" fmla="*/ 0 h 238369"/>
                <a:gd name="connsiteX1" fmla="*/ 458008 w 476740"/>
                <a:gd name="connsiteY1" fmla="*/ 145586 h 238369"/>
                <a:gd name="connsiteX2" fmla="*/ 476740 w 476740"/>
                <a:gd name="connsiteY2" fmla="*/ 238369 h 238369"/>
                <a:gd name="connsiteX3" fmla="*/ 0 w 476740"/>
                <a:gd name="connsiteY3" fmla="*/ 238369 h 238369"/>
                <a:gd name="connsiteX4" fmla="*/ 18733 w 476740"/>
                <a:gd name="connsiteY4" fmla="*/ 145586 h 238369"/>
                <a:gd name="connsiteX5" fmla="*/ 238370 w 476740"/>
                <a:gd name="connsiteY5" fmla="*/ 0 h 238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76740" h="238369">
                  <a:moveTo>
                    <a:pt x="238370" y="0"/>
                  </a:moveTo>
                  <a:cubicBezTo>
                    <a:pt x="337106" y="0"/>
                    <a:pt x="421821" y="60031"/>
                    <a:pt x="458008" y="145586"/>
                  </a:cubicBezTo>
                  <a:lnTo>
                    <a:pt x="476740" y="238369"/>
                  </a:lnTo>
                  <a:lnTo>
                    <a:pt x="0" y="238369"/>
                  </a:lnTo>
                  <a:lnTo>
                    <a:pt x="18733" y="145586"/>
                  </a:lnTo>
                  <a:cubicBezTo>
                    <a:pt x="54919" y="60031"/>
                    <a:pt x="139634" y="0"/>
                    <a:pt x="238370" y="0"/>
                  </a:cubicBezTo>
                  <a:close/>
                </a:path>
              </a:pathLst>
            </a:custGeom>
            <a:solidFill>
              <a:srgbClr val="00484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xmlns="" id="{B08AA4F6-8CEE-4C94-8A20-7E492B19B066}"/>
                </a:ext>
              </a:extLst>
            </p:cNvPr>
            <p:cNvSpPr/>
            <p:nvPr/>
          </p:nvSpPr>
          <p:spPr>
            <a:xfrm>
              <a:off x="2140318" y="1113182"/>
              <a:ext cx="3743647" cy="662609"/>
            </a:xfrm>
            <a:prstGeom prst="rect">
              <a:avLst/>
            </a:prstGeom>
            <a:gradFill flip="none" rotWithShape="1">
              <a:gsLst>
                <a:gs pos="100000">
                  <a:srgbClr val="006666"/>
                </a:gs>
                <a:gs pos="0">
                  <a:srgbClr val="00CC99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xmlns="" id="{B97587E4-EFCA-4F92-AD24-D3DE92C9CEF9}"/>
                </a:ext>
              </a:extLst>
            </p:cNvPr>
            <p:cNvGrpSpPr/>
            <p:nvPr/>
          </p:nvGrpSpPr>
          <p:grpSpPr>
            <a:xfrm>
              <a:off x="5588896" y="1531471"/>
              <a:ext cx="390125" cy="205592"/>
              <a:chOff x="5588896" y="1531471"/>
              <a:chExt cx="390125" cy="205592"/>
            </a:xfrm>
          </p:grpSpPr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xmlns="" id="{1A689F3E-304D-4A48-9064-050ADCEF2E01}"/>
                  </a:ext>
                </a:extLst>
              </p:cNvPr>
              <p:cNvSpPr/>
              <p:nvPr/>
            </p:nvSpPr>
            <p:spPr>
              <a:xfrm>
                <a:off x="5588896" y="1531471"/>
                <a:ext cx="390125" cy="205592"/>
              </a:xfrm>
              <a:prstGeom prst="ellipse">
                <a:avLst/>
              </a:prstGeom>
              <a:gradFill flip="none" rotWithShape="1">
                <a:gsLst>
                  <a:gs pos="52000">
                    <a:srgbClr val="1DFFC4"/>
                  </a:gs>
                  <a:gs pos="14000">
                    <a:srgbClr val="004846"/>
                  </a:gs>
                  <a:gs pos="100000">
                    <a:srgbClr val="00CC99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xmlns="" id="{653BBED5-322B-46AF-AD80-DE6A72A5A442}"/>
                  </a:ext>
                </a:extLst>
              </p:cNvPr>
              <p:cNvSpPr/>
              <p:nvPr/>
            </p:nvSpPr>
            <p:spPr>
              <a:xfrm rot="16200000" flipH="1">
                <a:off x="5750509" y="1595010"/>
                <a:ext cx="113947" cy="109463"/>
              </a:xfrm>
              <a:custGeom>
                <a:avLst/>
                <a:gdLst>
                  <a:gd name="connsiteX0" fmla="*/ 238370 w 476740"/>
                  <a:gd name="connsiteY0" fmla="*/ 0 h 238369"/>
                  <a:gd name="connsiteX1" fmla="*/ 458008 w 476740"/>
                  <a:gd name="connsiteY1" fmla="*/ 145586 h 238369"/>
                  <a:gd name="connsiteX2" fmla="*/ 476740 w 476740"/>
                  <a:gd name="connsiteY2" fmla="*/ 238369 h 238369"/>
                  <a:gd name="connsiteX3" fmla="*/ 0 w 476740"/>
                  <a:gd name="connsiteY3" fmla="*/ 238369 h 238369"/>
                  <a:gd name="connsiteX4" fmla="*/ 18733 w 476740"/>
                  <a:gd name="connsiteY4" fmla="*/ 145586 h 238369"/>
                  <a:gd name="connsiteX5" fmla="*/ 238370 w 476740"/>
                  <a:gd name="connsiteY5" fmla="*/ 0 h 238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76740" h="238369">
                    <a:moveTo>
                      <a:pt x="238370" y="0"/>
                    </a:moveTo>
                    <a:cubicBezTo>
                      <a:pt x="337106" y="0"/>
                      <a:pt x="421821" y="60031"/>
                      <a:pt x="458008" y="145586"/>
                    </a:cubicBezTo>
                    <a:lnTo>
                      <a:pt x="476740" y="238369"/>
                    </a:lnTo>
                    <a:lnTo>
                      <a:pt x="0" y="238369"/>
                    </a:lnTo>
                    <a:lnTo>
                      <a:pt x="18733" y="145586"/>
                    </a:lnTo>
                    <a:cubicBezTo>
                      <a:pt x="54919" y="60031"/>
                      <a:pt x="139634" y="0"/>
                      <a:pt x="238370" y="0"/>
                    </a:cubicBezTo>
                    <a:close/>
                  </a:path>
                </a:pathLst>
              </a:custGeom>
              <a:solidFill>
                <a:srgbClr val="00484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xmlns="" id="{64A11E51-3BA1-401C-BF70-43B075E7DE5E}"/>
                </a:ext>
              </a:extLst>
            </p:cNvPr>
            <p:cNvSpPr/>
            <p:nvPr/>
          </p:nvSpPr>
          <p:spPr>
            <a:xfrm>
              <a:off x="5754500" y="1221349"/>
              <a:ext cx="225789" cy="441729"/>
            </a:xfrm>
            <a:custGeom>
              <a:avLst/>
              <a:gdLst>
                <a:gd name="connsiteX0" fmla="*/ 264315 w 507102"/>
                <a:gd name="connsiteY0" fmla="*/ 61 h 819465"/>
                <a:gd name="connsiteX1" fmla="*/ 507102 w 507102"/>
                <a:gd name="connsiteY1" fmla="*/ 69499 h 819465"/>
                <a:gd name="connsiteX2" fmla="*/ 507102 w 507102"/>
                <a:gd name="connsiteY2" fmla="*/ 809074 h 819465"/>
                <a:gd name="connsiteX3" fmla="*/ 506404 w 507102"/>
                <a:gd name="connsiteY3" fmla="*/ 808339 h 819465"/>
                <a:gd name="connsiteX4" fmla="*/ 258479 w 507102"/>
                <a:gd name="connsiteY4" fmla="*/ 719015 h 819465"/>
                <a:gd name="connsiteX5" fmla="*/ 10554 w 507102"/>
                <a:gd name="connsiteY5" fmla="*/ 808339 h 819465"/>
                <a:gd name="connsiteX6" fmla="*/ 0 w 507102"/>
                <a:gd name="connsiteY6" fmla="*/ 819465 h 819465"/>
                <a:gd name="connsiteX7" fmla="*/ 0 w 507102"/>
                <a:gd name="connsiteY7" fmla="*/ 69499 h 819465"/>
                <a:gd name="connsiteX8" fmla="*/ 264315 w 507102"/>
                <a:gd name="connsiteY8" fmla="*/ 61 h 819465"/>
                <a:gd name="connsiteX0" fmla="*/ 260838 w 507102"/>
                <a:gd name="connsiteY0" fmla="*/ 15 h 888955"/>
                <a:gd name="connsiteX1" fmla="*/ 507102 w 507102"/>
                <a:gd name="connsiteY1" fmla="*/ 138989 h 888955"/>
                <a:gd name="connsiteX2" fmla="*/ 507102 w 507102"/>
                <a:gd name="connsiteY2" fmla="*/ 878564 h 888955"/>
                <a:gd name="connsiteX3" fmla="*/ 506404 w 507102"/>
                <a:gd name="connsiteY3" fmla="*/ 877829 h 888955"/>
                <a:gd name="connsiteX4" fmla="*/ 258479 w 507102"/>
                <a:gd name="connsiteY4" fmla="*/ 788505 h 888955"/>
                <a:gd name="connsiteX5" fmla="*/ 10554 w 507102"/>
                <a:gd name="connsiteY5" fmla="*/ 877829 h 888955"/>
                <a:gd name="connsiteX6" fmla="*/ 0 w 507102"/>
                <a:gd name="connsiteY6" fmla="*/ 888955 h 888955"/>
                <a:gd name="connsiteX7" fmla="*/ 0 w 507102"/>
                <a:gd name="connsiteY7" fmla="*/ 138989 h 888955"/>
                <a:gd name="connsiteX8" fmla="*/ 260838 w 507102"/>
                <a:gd name="connsiteY8" fmla="*/ 15 h 888955"/>
                <a:gd name="connsiteX0" fmla="*/ 0 w 507102"/>
                <a:gd name="connsiteY0" fmla="*/ 93098 h 843064"/>
                <a:gd name="connsiteX1" fmla="*/ 507102 w 507102"/>
                <a:gd name="connsiteY1" fmla="*/ 93098 h 843064"/>
                <a:gd name="connsiteX2" fmla="*/ 507102 w 507102"/>
                <a:gd name="connsiteY2" fmla="*/ 832673 h 843064"/>
                <a:gd name="connsiteX3" fmla="*/ 506404 w 507102"/>
                <a:gd name="connsiteY3" fmla="*/ 831938 h 843064"/>
                <a:gd name="connsiteX4" fmla="*/ 258479 w 507102"/>
                <a:gd name="connsiteY4" fmla="*/ 742614 h 843064"/>
                <a:gd name="connsiteX5" fmla="*/ 10554 w 507102"/>
                <a:gd name="connsiteY5" fmla="*/ 831938 h 843064"/>
                <a:gd name="connsiteX6" fmla="*/ 0 w 507102"/>
                <a:gd name="connsiteY6" fmla="*/ 843064 h 843064"/>
                <a:gd name="connsiteX7" fmla="*/ 0 w 507102"/>
                <a:gd name="connsiteY7" fmla="*/ 93098 h 843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07102" h="843064">
                  <a:moveTo>
                    <a:pt x="0" y="93098"/>
                  </a:moveTo>
                  <a:cubicBezTo>
                    <a:pt x="84517" y="-31896"/>
                    <a:pt x="422585" y="-30164"/>
                    <a:pt x="507102" y="93098"/>
                  </a:cubicBezTo>
                  <a:lnTo>
                    <a:pt x="507102" y="832673"/>
                  </a:lnTo>
                  <a:lnTo>
                    <a:pt x="506404" y="831938"/>
                  </a:lnTo>
                  <a:cubicBezTo>
                    <a:pt x="442955" y="776749"/>
                    <a:pt x="355300" y="742614"/>
                    <a:pt x="258479" y="742614"/>
                  </a:cubicBezTo>
                  <a:cubicBezTo>
                    <a:pt x="161658" y="742614"/>
                    <a:pt x="74004" y="776749"/>
                    <a:pt x="10554" y="831938"/>
                  </a:cubicBezTo>
                  <a:lnTo>
                    <a:pt x="0" y="843064"/>
                  </a:lnTo>
                  <a:lnTo>
                    <a:pt x="0" y="93098"/>
                  </a:lnTo>
                  <a:close/>
                </a:path>
              </a:pathLst>
            </a:custGeom>
            <a:solidFill>
              <a:srgbClr val="008E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xmlns="" id="{E171C599-843B-48D4-AC72-AEF7905BE20D}"/>
                </a:ext>
              </a:extLst>
            </p:cNvPr>
            <p:cNvSpPr/>
            <p:nvPr/>
          </p:nvSpPr>
          <p:spPr>
            <a:xfrm>
              <a:off x="5588897" y="795384"/>
              <a:ext cx="507102" cy="843064"/>
            </a:xfrm>
            <a:custGeom>
              <a:avLst/>
              <a:gdLst>
                <a:gd name="connsiteX0" fmla="*/ 0 w 507102"/>
                <a:gd name="connsiteY0" fmla="*/ 838892 h 843064"/>
                <a:gd name="connsiteX1" fmla="*/ 734 w 507102"/>
                <a:gd name="connsiteY1" fmla="*/ 842290 h 843064"/>
                <a:gd name="connsiteX2" fmla="*/ 0 w 507102"/>
                <a:gd name="connsiteY2" fmla="*/ 843064 h 843064"/>
                <a:gd name="connsiteX3" fmla="*/ 253551 w 507102"/>
                <a:gd name="connsiteY3" fmla="*/ 2 h 843064"/>
                <a:gd name="connsiteX4" fmla="*/ 507102 w 507102"/>
                <a:gd name="connsiteY4" fmla="*/ 93098 h 843064"/>
                <a:gd name="connsiteX5" fmla="*/ 507102 w 507102"/>
                <a:gd name="connsiteY5" fmla="*/ 832673 h 843064"/>
                <a:gd name="connsiteX6" fmla="*/ 506404 w 507102"/>
                <a:gd name="connsiteY6" fmla="*/ 831938 h 843064"/>
                <a:gd name="connsiteX7" fmla="*/ 394956 w 507102"/>
                <a:gd name="connsiteY7" fmla="*/ 766580 h 843064"/>
                <a:gd name="connsiteX8" fmla="*/ 354875 w 507102"/>
                <a:gd name="connsiteY8" fmla="*/ 759542 h 843064"/>
                <a:gd name="connsiteX9" fmla="*/ 306006 w 507102"/>
                <a:gd name="connsiteY9" fmla="*/ 744165 h 843064"/>
                <a:gd name="connsiteX10" fmla="*/ 220267 w 507102"/>
                <a:gd name="connsiteY10" fmla="*/ 736087 h 843064"/>
                <a:gd name="connsiteX11" fmla="*/ 4473 w 507102"/>
                <a:gd name="connsiteY11" fmla="*/ 818166 h 843064"/>
                <a:gd name="connsiteX12" fmla="*/ 0 w 507102"/>
                <a:gd name="connsiteY12" fmla="*/ 838874 h 843064"/>
                <a:gd name="connsiteX13" fmla="*/ 0 w 507102"/>
                <a:gd name="connsiteY13" fmla="*/ 93098 h 843064"/>
                <a:gd name="connsiteX14" fmla="*/ 253551 w 507102"/>
                <a:gd name="connsiteY14" fmla="*/ 2 h 843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07102" h="843064">
                  <a:moveTo>
                    <a:pt x="0" y="838892"/>
                  </a:moveTo>
                  <a:lnTo>
                    <a:pt x="734" y="842290"/>
                  </a:lnTo>
                  <a:lnTo>
                    <a:pt x="0" y="843064"/>
                  </a:lnTo>
                  <a:close/>
                  <a:moveTo>
                    <a:pt x="253551" y="2"/>
                  </a:moveTo>
                  <a:cubicBezTo>
                    <a:pt x="359198" y="219"/>
                    <a:pt x="464844" y="31467"/>
                    <a:pt x="507102" y="93098"/>
                  </a:cubicBezTo>
                  <a:lnTo>
                    <a:pt x="507102" y="832673"/>
                  </a:lnTo>
                  <a:lnTo>
                    <a:pt x="506404" y="831938"/>
                  </a:lnTo>
                  <a:cubicBezTo>
                    <a:pt x="474680" y="804344"/>
                    <a:pt x="436904" y="782013"/>
                    <a:pt x="394956" y="766580"/>
                  </a:cubicBezTo>
                  <a:lnTo>
                    <a:pt x="354875" y="759542"/>
                  </a:lnTo>
                  <a:lnTo>
                    <a:pt x="306006" y="744165"/>
                  </a:lnTo>
                  <a:cubicBezTo>
                    <a:pt x="279653" y="738963"/>
                    <a:pt x="250680" y="736087"/>
                    <a:pt x="220267" y="736087"/>
                  </a:cubicBezTo>
                  <a:cubicBezTo>
                    <a:pt x="113823" y="736087"/>
                    <a:pt x="25013" y="771323"/>
                    <a:pt x="4473" y="818166"/>
                  </a:cubicBezTo>
                  <a:lnTo>
                    <a:pt x="0" y="838874"/>
                  </a:lnTo>
                  <a:lnTo>
                    <a:pt x="0" y="93098"/>
                  </a:lnTo>
                  <a:cubicBezTo>
                    <a:pt x="42259" y="30601"/>
                    <a:pt x="147905" y="-215"/>
                    <a:pt x="253551" y="2"/>
                  </a:cubicBezTo>
                  <a:close/>
                </a:path>
              </a:pathLst>
            </a:custGeom>
            <a:gradFill>
              <a:gsLst>
                <a:gs pos="30000">
                  <a:srgbClr val="1DFFC4"/>
                </a:gs>
                <a:gs pos="100000">
                  <a:srgbClr val="006666"/>
                </a:gs>
                <a:gs pos="0">
                  <a:srgbClr val="00CC99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53F17AFA-75A0-4008-A35B-219D32CAF4CD}"/>
              </a:ext>
            </a:extLst>
          </p:cNvPr>
          <p:cNvGrpSpPr/>
          <p:nvPr/>
        </p:nvGrpSpPr>
        <p:grpSpPr>
          <a:xfrm>
            <a:off x="1378227" y="3467442"/>
            <a:ext cx="5407771" cy="1036307"/>
            <a:chOff x="320494" y="795384"/>
            <a:chExt cx="6305974" cy="1036307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xmlns="" id="{64B6F9C5-992B-4867-8BD1-C501B88A9F22}"/>
                </a:ext>
              </a:extLst>
            </p:cNvPr>
            <p:cNvSpPr/>
            <p:nvPr/>
          </p:nvSpPr>
          <p:spPr>
            <a:xfrm flipH="1">
              <a:off x="5779968" y="1044735"/>
              <a:ext cx="846500" cy="786956"/>
            </a:xfrm>
            <a:prstGeom prst="rect">
              <a:avLst/>
            </a:prstGeom>
            <a:gradFill>
              <a:gsLst>
                <a:gs pos="100000">
                  <a:schemeClr val="tx1"/>
                </a:gs>
                <a:gs pos="0">
                  <a:srgbClr val="E9EBEA">
                    <a:alpha val="0"/>
                  </a:srgbClr>
                </a:gs>
              </a:gsLst>
              <a:lin ang="0" scaled="1"/>
            </a:gra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xmlns="" id="{447E3EEA-DA68-4C67-90F7-522D4B852230}"/>
                </a:ext>
              </a:extLst>
            </p:cNvPr>
            <p:cNvSpPr/>
            <p:nvPr/>
          </p:nvSpPr>
          <p:spPr>
            <a:xfrm rot="5400000">
              <a:off x="5848454" y="1528250"/>
              <a:ext cx="283053" cy="212035"/>
            </a:xfrm>
            <a:custGeom>
              <a:avLst/>
              <a:gdLst>
                <a:gd name="connsiteX0" fmla="*/ 238370 w 476740"/>
                <a:gd name="connsiteY0" fmla="*/ 0 h 238369"/>
                <a:gd name="connsiteX1" fmla="*/ 458008 w 476740"/>
                <a:gd name="connsiteY1" fmla="*/ 145586 h 238369"/>
                <a:gd name="connsiteX2" fmla="*/ 476740 w 476740"/>
                <a:gd name="connsiteY2" fmla="*/ 238369 h 238369"/>
                <a:gd name="connsiteX3" fmla="*/ 0 w 476740"/>
                <a:gd name="connsiteY3" fmla="*/ 238369 h 238369"/>
                <a:gd name="connsiteX4" fmla="*/ 18733 w 476740"/>
                <a:gd name="connsiteY4" fmla="*/ 145586 h 238369"/>
                <a:gd name="connsiteX5" fmla="*/ 238370 w 476740"/>
                <a:gd name="connsiteY5" fmla="*/ 0 h 238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76740" h="238369">
                  <a:moveTo>
                    <a:pt x="238370" y="0"/>
                  </a:moveTo>
                  <a:cubicBezTo>
                    <a:pt x="337106" y="0"/>
                    <a:pt x="421821" y="60031"/>
                    <a:pt x="458008" y="145586"/>
                  </a:cubicBezTo>
                  <a:lnTo>
                    <a:pt x="476740" y="238369"/>
                  </a:lnTo>
                  <a:lnTo>
                    <a:pt x="0" y="238369"/>
                  </a:lnTo>
                  <a:lnTo>
                    <a:pt x="18733" y="145586"/>
                  </a:lnTo>
                  <a:cubicBezTo>
                    <a:pt x="54919" y="60031"/>
                    <a:pt x="139634" y="0"/>
                    <a:pt x="238370" y="0"/>
                  </a:cubicBezTo>
                  <a:close/>
                </a:path>
              </a:pathLst>
            </a:custGeom>
            <a:solidFill>
              <a:srgbClr val="0045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xmlns="" id="{0ECCA49F-8E4C-4564-8181-C0118FC650C4}"/>
                </a:ext>
              </a:extLst>
            </p:cNvPr>
            <p:cNvSpPr/>
            <p:nvPr/>
          </p:nvSpPr>
          <p:spPr>
            <a:xfrm>
              <a:off x="320494" y="1113182"/>
              <a:ext cx="5563472" cy="662609"/>
            </a:xfrm>
            <a:prstGeom prst="rect">
              <a:avLst/>
            </a:prstGeom>
            <a:gradFill flip="none" rotWithShape="1">
              <a:gsLst>
                <a:gs pos="100000">
                  <a:srgbClr val="0066CC"/>
                </a:gs>
                <a:gs pos="0">
                  <a:srgbClr val="0099FF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xmlns="" id="{84B1B63B-FE2E-40AD-922C-A7036B2D8A5C}"/>
                </a:ext>
              </a:extLst>
            </p:cNvPr>
            <p:cNvGrpSpPr/>
            <p:nvPr/>
          </p:nvGrpSpPr>
          <p:grpSpPr>
            <a:xfrm>
              <a:off x="5588896" y="1531471"/>
              <a:ext cx="390125" cy="205592"/>
              <a:chOff x="5588896" y="1531471"/>
              <a:chExt cx="390125" cy="205592"/>
            </a:xfrm>
          </p:grpSpPr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xmlns="" id="{09BB2432-0F43-4B2B-8725-4F9FF0EFE673}"/>
                  </a:ext>
                </a:extLst>
              </p:cNvPr>
              <p:cNvSpPr/>
              <p:nvPr/>
            </p:nvSpPr>
            <p:spPr>
              <a:xfrm>
                <a:off x="5588896" y="1531471"/>
                <a:ext cx="390125" cy="205592"/>
              </a:xfrm>
              <a:prstGeom prst="ellipse">
                <a:avLst/>
              </a:prstGeom>
              <a:gradFill flip="none" rotWithShape="1">
                <a:gsLst>
                  <a:gs pos="52000">
                    <a:srgbClr val="3BB0FF"/>
                  </a:gs>
                  <a:gs pos="14000">
                    <a:srgbClr val="00458A"/>
                  </a:gs>
                  <a:gs pos="100000">
                    <a:srgbClr val="00458A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xmlns="" id="{09B6F84E-89EA-46C0-B2EE-B88DD55C9762}"/>
                  </a:ext>
                </a:extLst>
              </p:cNvPr>
              <p:cNvSpPr/>
              <p:nvPr/>
            </p:nvSpPr>
            <p:spPr>
              <a:xfrm rot="16200000" flipH="1">
                <a:off x="5741094" y="1594727"/>
                <a:ext cx="120627" cy="103349"/>
              </a:xfrm>
              <a:custGeom>
                <a:avLst/>
                <a:gdLst>
                  <a:gd name="connsiteX0" fmla="*/ 238370 w 476740"/>
                  <a:gd name="connsiteY0" fmla="*/ 0 h 238369"/>
                  <a:gd name="connsiteX1" fmla="*/ 458008 w 476740"/>
                  <a:gd name="connsiteY1" fmla="*/ 145586 h 238369"/>
                  <a:gd name="connsiteX2" fmla="*/ 476740 w 476740"/>
                  <a:gd name="connsiteY2" fmla="*/ 238369 h 238369"/>
                  <a:gd name="connsiteX3" fmla="*/ 0 w 476740"/>
                  <a:gd name="connsiteY3" fmla="*/ 238369 h 238369"/>
                  <a:gd name="connsiteX4" fmla="*/ 18733 w 476740"/>
                  <a:gd name="connsiteY4" fmla="*/ 145586 h 238369"/>
                  <a:gd name="connsiteX5" fmla="*/ 238370 w 476740"/>
                  <a:gd name="connsiteY5" fmla="*/ 0 h 238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76740" h="238369">
                    <a:moveTo>
                      <a:pt x="238370" y="0"/>
                    </a:moveTo>
                    <a:cubicBezTo>
                      <a:pt x="337106" y="0"/>
                      <a:pt x="421821" y="60031"/>
                      <a:pt x="458008" y="145586"/>
                    </a:cubicBezTo>
                    <a:lnTo>
                      <a:pt x="476740" y="238369"/>
                    </a:lnTo>
                    <a:lnTo>
                      <a:pt x="0" y="238369"/>
                    </a:lnTo>
                    <a:lnTo>
                      <a:pt x="18733" y="145586"/>
                    </a:lnTo>
                    <a:cubicBezTo>
                      <a:pt x="54919" y="60031"/>
                      <a:pt x="139634" y="0"/>
                      <a:pt x="238370" y="0"/>
                    </a:cubicBezTo>
                    <a:close/>
                  </a:path>
                </a:pathLst>
              </a:custGeom>
              <a:solidFill>
                <a:srgbClr val="28585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xmlns="" id="{B58C47BB-99D8-4DB8-8477-176FF39F30FE}"/>
                </a:ext>
              </a:extLst>
            </p:cNvPr>
            <p:cNvSpPr/>
            <p:nvPr/>
          </p:nvSpPr>
          <p:spPr>
            <a:xfrm>
              <a:off x="5751482" y="1221349"/>
              <a:ext cx="225789" cy="441729"/>
            </a:xfrm>
            <a:custGeom>
              <a:avLst/>
              <a:gdLst>
                <a:gd name="connsiteX0" fmla="*/ 264315 w 507102"/>
                <a:gd name="connsiteY0" fmla="*/ 61 h 819465"/>
                <a:gd name="connsiteX1" fmla="*/ 507102 w 507102"/>
                <a:gd name="connsiteY1" fmla="*/ 69499 h 819465"/>
                <a:gd name="connsiteX2" fmla="*/ 507102 w 507102"/>
                <a:gd name="connsiteY2" fmla="*/ 809074 h 819465"/>
                <a:gd name="connsiteX3" fmla="*/ 506404 w 507102"/>
                <a:gd name="connsiteY3" fmla="*/ 808339 h 819465"/>
                <a:gd name="connsiteX4" fmla="*/ 258479 w 507102"/>
                <a:gd name="connsiteY4" fmla="*/ 719015 h 819465"/>
                <a:gd name="connsiteX5" fmla="*/ 10554 w 507102"/>
                <a:gd name="connsiteY5" fmla="*/ 808339 h 819465"/>
                <a:gd name="connsiteX6" fmla="*/ 0 w 507102"/>
                <a:gd name="connsiteY6" fmla="*/ 819465 h 819465"/>
                <a:gd name="connsiteX7" fmla="*/ 0 w 507102"/>
                <a:gd name="connsiteY7" fmla="*/ 69499 h 819465"/>
                <a:gd name="connsiteX8" fmla="*/ 264315 w 507102"/>
                <a:gd name="connsiteY8" fmla="*/ 61 h 819465"/>
                <a:gd name="connsiteX0" fmla="*/ 260838 w 507102"/>
                <a:gd name="connsiteY0" fmla="*/ 15 h 888955"/>
                <a:gd name="connsiteX1" fmla="*/ 507102 w 507102"/>
                <a:gd name="connsiteY1" fmla="*/ 138989 h 888955"/>
                <a:gd name="connsiteX2" fmla="*/ 507102 w 507102"/>
                <a:gd name="connsiteY2" fmla="*/ 878564 h 888955"/>
                <a:gd name="connsiteX3" fmla="*/ 506404 w 507102"/>
                <a:gd name="connsiteY3" fmla="*/ 877829 h 888955"/>
                <a:gd name="connsiteX4" fmla="*/ 258479 w 507102"/>
                <a:gd name="connsiteY4" fmla="*/ 788505 h 888955"/>
                <a:gd name="connsiteX5" fmla="*/ 10554 w 507102"/>
                <a:gd name="connsiteY5" fmla="*/ 877829 h 888955"/>
                <a:gd name="connsiteX6" fmla="*/ 0 w 507102"/>
                <a:gd name="connsiteY6" fmla="*/ 888955 h 888955"/>
                <a:gd name="connsiteX7" fmla="*/ 0 w 507102"/>
                <a:gd name="connsiteY7" fmla="*/ 138989 h 888955"/>
                <a:gd name="connsiteX8" fmla="*/ 260838 w 507102"/>
                <a:gd name="connsiteY8" fmla="*/ 15 h 888955"/>
                <a:gd name="connsiteX0" fmla="*/ 0 w 507102"/>
                <a:gd name="connsiteY0" fmla="*/ 93098 h 843064"/>
                <a:gd name="connsiteX1" fmla="*/ 507102 w 507102"/>
                <a:gd name="connsiteY1" fmla="*/ 93098 h 843064"/>
                <a:gd name="connsiteX2" fmla="*/ 507102 w 507102"/>
                <a:gd name="connsiteY2" fmla="*/ 832673 h 843064"/>
                <a:gd name="connsiteX3" fmla="*/ 506404 w 507102"/>
                <a:gd name="connsiteY3" fmla="*/ 831938 h 843064"/>
                <a:gd name="connsiteX4" fmla="*/ 258479 w 507102"/>
                <a:gd name="connsiteY4" fmla="*/ 742614 h 843064"/>
                <a:gd name="connsiteX5" fmla="*/ 10554 w 507102"/>
                <a:gd name="connsiteY5" fmla="*/ 831938 h 843064"/>
                <a:gd name="connsiteX6" fmla="*/ 0 w 507102"/>
                <a:gd name="connsiteY6" fmla="*/ 843064 h 843064"/>
                <a:gd name="connsiteX7" fmla="*/ 0 w 507102"/>
                <a:gd name="connsiteY7" fmla="*/ 93098 h 843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07102" h="843064">
                  <a:moveTo>
                    <a:pt x="0" y="93098"/>
                  </a:moveTo>
                  <a:cubicBezTo>
                    <a:pt x="84517" y="-31896"/>
                    <a:pt x="422585" y="-30164"/>
                    <a:pt x="507102" y="93098"/>
                  </a:cubicBezTo>
                  <a:lnTo>
                    <a:pt x="507102" y="832673"/>
                  </a:lnTo>
                  <a:lnTo>
                    <a:pt x="506404" y="831938"/>
                  </a:lnTo>
                  <a:cubicBezTo>
                    <a:pt x="442955" y="776749"/>
                    <a:pt x="355300" y="742614"/>
                    <a:pt x="258479" y="742614"/>
                  </a:cubicBezTo>
                  <a:cubicBezTo>
                    <a:pt x="161658" y="742614"/>
                    <a:pt x="74004" y="776749"/>
                    <a:pt x="10554" y="831938"/>
                  </a:cubicBezTo>
                  <a:lnTo>
                    <a:pt x="0" y="843064"/>
                  </a:lnTo>
                  <a:lnTo>
                    <a:pt x="0" y="93098"/>
                  </a:lnTo>
                  <a:close/>
                </a:path>
              </a:pathLst>
            </a:custGeom>
            <a:solidFill>
              <a:srgbClr val="81C6D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xmlns="" id="{3668E4EF-DCC3-4D4B-862A-408B29B7BF43}"/>
                </a:ext>
              </a:extLst>
            </p:cNvPr>
            <p:cNvSpPr/>
            <p:nvPr/>
          </p:nvSpPr>
          <p:spPr>
            <a:xfrm>
              <a:off x="5588897" y="795384"/>
              <a:ext cx="507102" cy="843064"/>
            </a:xfrm>
            <a:custGeom>
              <a:avLst/>
              <a:gdLst>
                <a:gd name="connsiteX0" fmla="*/ 0 w 507102"/>
                <a:gd name="connsiteY0" fmla="*/ 838892 h 843064"/>
                <a:gd name="connsiteX1" fmla="*/ 734 w 507102"/>
                <a:gd name="connsiteY1" fmla="*/ 842290 h 843064"/>
                <a:gd name="connsiteX2" fmla="*/ 0 w 507102"/>
                <a:gd name="connsiteY2" fmla="*/ 843064 h 843064"/>
                <a:gd name="connsiteX3" fmla="*/ 253551 w 507102"/>
                <a:gd name="connsiteY3" fmla="*/ 2 h 843064"/>
                <a:gd name="connsiteX4" fmla="*/ 507102 w 507102"/>
                <a:gd name="connsiteY4" fmla="*/ 93098 h 843064"/>
                <a:gd name="connsiteX5" fmla="*/ 507102 w 507102"/>
                <a:gd name="connsiteY5" fmla="*/ 832673 h 843064"/>
                <a:gd name="connsiteX6" fmla="*/ 506404 w 507102"/>
                <a:gd name="connsiteY6" fmla="*/ 831938 h 843064"/>
                <a:gd name="connsiteX7" fmla="*/ 394956 w 507102"/>
                <a:gd name="connsiteY7" fmla="*/ 766580 h 843064"/>
                <a:gd name="connsiteX8" fmla="*/ 354875 w 507102"/>
                <a:gd name="connsiteY8" fmla="*/ 759542 h 843064"/>
                <a:gd name="connsiteX9" fmla="*/ 306006 w 507102"/>
                <a:gd name="connsiteY9" fmla="*/ 744165 h 843064"/>
                <a:gd name="connsiteX10" fmla="*/ 220267 w 507102"/>
                <a:gd name="connsiteY10" fmla="*/ 736087 h 843064"/>
                <a:gd name="connsiteX11" fmla="*/ 4473 w 507102"/>
                <a:gd name="connsiteY11" fmla="*/ 818166 h 843064"/>
                <a:gd name="connsiteX12" fmla="*/ 0 w 507102"/>
                <a:gd name="connsiteY12" fmla="*/ 838874 h 843064"/>
                <a:gd name="connsiteX13" fmla="*/ 0 w 507102"/>
                <a:gd name="connsiteY13" fmla="*/ 93098 h 843064"/>
                <a:gd name="connsiteX14" fmla="*/ 253551 w 507102"/>
                <a:gd name="connsiteY14" fmla="*/ 2 h 843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07102" h="843064">
                  <a:moveTo>
                    <a:pt x="0" y="838892"/>
                  </a:moveTo>
                  <a:lnTo>
                    <a:pt x="734" y="842290"/>
                  </a:lnTo>
                  <a:lnTo>
                    <a:pt x="0" y="843064"/>
                  </a:lnTo>
                  <a:close/>
                  <a:moveTo>
                    <a:pt x="253551" y="2"/>
                  </a:moveTo>
                  <a:cubicBezTo>
                    <a:pt x="359198" y="219"/>
                    <a:pt x="464844" y="31467"/>
                    <a:pt x="507102" y="93098"/>
                  </a:cubicBezTo>
                  <a:lnTo>
                    <a:pt x="507102" y="832673"/>
                  </a:lnTo>
                  <a:lnTo>
                    <a:pt x="506404" y="831938"/>
                  </a:lnTo>
                  <a:cubicBezTo>
                    <a:pt x="474680" y="804344"/>
                    <a:pt x="436904" y="782013"/>
                    <a:pt x="394956" y="766580"/>
                  </a:cubicBezTo>
                  <a:lnTo>
                    <a:pt x="354875" y="759542"/>
                  </a:lnTo>
                  <a:lnTo>
                    <a:pt x="306006" y="744165"/>
                  </a:lnTo>
                  <a:cubicBezTo>
                    <a:pt x="279653" y="738963"/>
                    <a:pt x="250680" y="736087"/>
                    <a:pt x="220267" y="736087"/>
                  </a:cubicBezTo>
                  <a:cubicBezTo>
                    <a:pt x="113823" y="736087"/>
                    <a:pt x="25013" y="771323"/>
                    <a:pt x="4473" y="818166"/>
                  </a:cubicBezTo>
                  <a:lnTo>
                    <a:pt x="0" y="838874"/>
                  </a:lnTo>
                  <a:lnTo>
                    <a:pt x="0" y="93098"/>
                  </a:lnTo>
                  <a:cubicBezTo>
                    <a:pt x="42259" y="30601"/>
                    <a:pt x="147905" y="-215"/>
                    <a:pt x="253551" y="2"/>
                  </a:cubicBezTo>
                  <a:close/>
                </a:path>
              </a:pathLst>
            </a:custGeom>
            <a:gradFill>
              <a:gsLst>
                <a:gs pos="30000">
                  <a:srgbClr val="3BB0FF"/>
                </a:gs>
                <a:gs pos="100000">
                  <a:srgbClr val="0066CC"/>
                </a:gs>
                <a:gs pos="0">
                  <a:srgbClr val="0099FF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790BBB70-9D95-4445-A409-A73FD469BA7D}"/>
              </a:ext>
            </a:extLst>
          </p:cNvPr>
          <p:cNvGrpSpPr/>
          <p:nvPr/>
        </p:nvGrpSpPr>
        <p:grpSpPr>
          <a:xfrm>
            <a:off x="1378226" y="4519913"/>
            <a:ext cx="6745787" cy="1031529"/>
            <a:chOff x="3266141" y="795384"/>
            <a:chExt cx="3372233" cy="1031529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xmlns="" id="{7E25073D-BD50-4D85-BF53-00A6295AB157}"/>
                </a:ext>
              </a:extLst>
            </p:cNvPr>
            <p:cNvSpPr/>
            <p:nvPr/>
          </p:nvSpPr>
          <p:spPr>
            <a:xfrm flipH="1">
              <a:off x="5791874" y="1039957"/>
              <a:ext cx="846500" cy="786956"/>
            </a:xfrm>
            <a:prstGeom prst="rect">
              <a:avLst/>
            </a:prstGeom>
            <a:gradFill>
              <a:gsLst>
                <a:gs pos="100000">
                  <a:schemeClr val="tx1"/>
                </a:gs>
                <a:gs pos="0">
                  <a:srgbClr val="E9EBEA">
                    <a:alpha val="0"/>
                  </a:srgbClr>
                </a:gs>
              </a:gsLst>
              <a:lin ang="0" scaled="1"/>
            </a:gra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xmlns="" id="{3370B0A7-4424-4BF5-AA37-8628ABFD3DCD}"/>
                </a:ext>
              </a:extLst>
            </p:cNvPr>
            <p:cNvSpPr/>
            <p:nvPr/>
          </p:nvSpPr>
          <p:spPr>
            <a:xfrm rot="5400000">
              <a:off x="5799557" y="1577148"/>
              <a:ext cx="283053" cy="114241"/>
            </a:xfrm>
            <a:custGeom>
              <a:avLst/>
              <a:gdLst>
                <a:gd name="connsiteX0" fmla="*/ 238370 w 476740"/>
                <a:gd name="connsiteY0" fmla="*/ 0 h 238369"/>
                <a:gd name="connsiteX1" fmla="*/ 458008 w 476740"/>
                <a:gd name="connsiteY1" fmla="*/ 145586 h 238369"/>
                <a:gd name="connsiteX2" fmla="*/ 476740 w 476740"/>
                <a:gd name="connsiteY2" fmla="*/ 238369 h 238369"/>
                <a:gd name="connsiteX3" fmla="*/ 0 w 476740"/>
                <a:gd name="connsiteY3" fmla="*/ 238369 h 238369"/>
                <a:gd name="connsiteX4" fmla="*/ 18733 w 476740"/>
                <a:gd name="connsiteY4" fmla="*/ 145586 h 238369"/>
                <a:gd name="connsiteX5" fmla="*/ 238370 w 476740"/>
                <a:gd name="connsiteY5" fmla="*/ 0 h 238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76740" h="238369">
                  <a:moveTo>
                    <a:pt x="238370" y="0"/>
                  </a:moveTo>
                  <a:cubicBezTo>
                    <a:pt x="337106" y="0"/>
                    <a:pt x="421821" y="60031"/>
                    <a:pt x="458008" y="145586"/>
                  </a:cubicBezTo>
                  <a:lnTo>
                    <a:pt x="476740" y="238369"/>
                  </a:lnTo>
                  <a:lnTo>
                    <a:pt x="0" y="238369"/>
                  </a:lnTo>
                  <a:lnTo>
                    <a:pt x="18733" y="145586"/>
                  </a:lnTo>
                  <a:cubicBezTo>
                    <a:pt x="54919" y="60031"/>
                    <a:pt x="139634" y="0"/>
                    <a:pt x="238370" y="0"/>
                  </a:cubicBezTo>
                  <a:close/>
                </a:path>
              </a:pathLst>
            </a:custGeom>
            <a:solidFill>
              <a:srgbClr val="500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xmlns="" id="{F1DF8663-AF3A-41B8-BB67-1018EFA4DAFC}"/>
                </a:ext>
              </a:extLst>
            </p:cNvPr>
            <p:cNvSpPr/>
            <p:nvPr/>
          </p:nvSpPr>
          <p:spPr>
            <a:xfrm>
              <a:off x="3266141" y="1113182"/>
              <a:ext cx="2617824" cy="662609"/>
            </a:xfrm>
            <a:prstGeom prst="rect">
              <a:avLst/>
            </a:prstGeom>
            <a:gradFill flip="none" rotWithShape="1">
              <a:gsLst>
                <a:gs pos="100000">
                  <a:srgbClr val="800080"/>
                </a:gs>
                <a:gs pos="0">
                  <a:srgbClr val="CC00CC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xmlns="" id="{0402447C-5563-47D4-A6AB-16E733A4D9B5}"/>
                </a:ext>
              </a:extLst>
            </p:cNvPr>
            <p:cNvGrpSpPr/>
            <p:nvPr/>
          </p:nvGrpSpPr>
          <p:grpSpPr>
            <a:xfrm>
              <a:off x="5588896" y="1531471"/>
              <a:ext cx="390125" cy="205592"/>
              <a:chOff x="5588896" y="1531471"/>
              <a:chExt cx="390125" cy="205592"/>
            </a:xfrm>
          </p:grpSpPr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xmlns="" id="{57A3E0D0-1BBE-4B9B-B360-65FEE22D8563}"/>
                  </a:ext>
                </a:extLst>
              </p:cNvPr>
              <p:cNvSpPr/>
              <p:nvPr/>
            </p:nvSpPr>
            <p:spPr>
              <a:xfrm>
                <a:off x="5588896" y="1531471"/>
                <a:ext cx="390125" cy="205592"/>
              </a:xfrm>
              <a:prstGeom prst="ellipse">
                <a:avLst/>
              </a:prstGeom>
              <a:gradFill flip="none" rotWithShape="1">
                <a:gsLst>
                  <a:gs pos="52000">
                    <a:srgbClr val="FF1DFF"/>
                  </a:gs>
                  <a:gs pos="14000">
                    <a:srgbClr val="500050"/>
                  </a:gs>
                  <a:gs pos="100000">
                    <a:srgbClr val="80008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xmlns="" id="{1AC9F0FA-FDDF-4393-9AD2-8CEAC7378B30}"/>
                  </a:ext>
                </a:extLst>
              </p:cNvPr>
              <p:cNvSpPr/>
              <p:nvPr/>
            </p:nvSpPr>
            <p:spPr>
              <a:xfrm rot="16200000" flipH="1">
                <a:off x="5744692" y="1607018"/>
                <a:ext cx="104738" cy="94655"/>
              </a:xfrm>
              <a:custGeom>
                <a:avLst/>
                <a:gdLst>
                  <a:gd name="connsiteX0" fmla="*/ 238370 w 476740"/>
                  <a:gd name="connsiteY0" fmla="*/ 0 h 238369"/>
                  <a:gd name="connsiteX1" fmla="*/ 458008 w 476740"/>
                  <a:gd name="connsiteY1" fmla="*/ 145586 h 238369"/>
                  <a:gd name="connsiteX2" fmla="*/ 476740 w 476740"/>
                  <a:gd name="connsiteY2" fmla="*/ 238369 h 238369"/>
                  <a:gd name="connsiteX3" fmla="*/ 0 w 476740"/>
                  <a:gd name="connsiteY3" fmla="*/ 238369 h 238369"/>
                  <a:gd name="connsiteX4" fmla="*/ 18733 w 476740"/>
                  <a:gd name="connsiteY4" fmla="*/ 145586 h 238369"/>
                  <a:gd name="connsiteX5" fmla="*/ 238370 w 476740"/>
                  <a:gd name="connsiteY5" fmla="*/ 0 h 238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76740" h="238369">
                    <a:moveTo>
                      <a:pt x="238370" y="0"/>
                    </a:moveTo>
                    <a:cubicBezTo>
                      <a:pt x="337106" y="0"/>
                      <a:pt x="421821" y="60031"/>
                      <a:pt x="458008" y="145586"/>
                    </a:cubicBezTo>
                    <a:lnTo>
                      <a:pt x="476740" y="238369"/>
                    </a:lnTo>
                    <a:lnTo>
                      <a:pt x="0" y="238369"/>
                    </a:lnTo>
                    <a:lnTo>
                      <a:pt x="18733" y="145586"/>
                    </a:lnTo>
                    <a:cubicBezTo>
                      <a:pt x="54919" y="60031"/>
                      <a:pt x="139634" y="0"/>
                      <a:pt x="238370" y="0"/>
                    </a:cubicBezTo>
                    <a:close/>
                  </a:path>
                </a:pathLst>
              </a:custGeom>
              <a:solidFill>
                <a:srgbClr val="1A001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xmlns="" id="{567ADECE-184B-4C7C-9815-14AE0D1E1C72}"/>
                </a:ext>
              </a:extLst>
            </p:cNvPr>
            <p:cNvSpPr/>
            <p:nvPr/>
          </p:nvSpPr>
          <p:spPr>
            <a:xfrm>
              <a:off x="5751482" y="1221349"/>
              <a:ext cx="225789" cy="441729"/>
            </a:xfrm>
            <a:custGeom>
              <a:avLst/>
              <a:gdLst>
                <a:gd name="connsiteX0" fmla="*/ 264315 w 507102"/>
                <a:gd name="connsiteY0" fmla="*/ 61 h 819465"/>
                <a:gd name="connsiteX1" fmla="*/ 507102 w 507102"/>
                <a:gd name="connsiteY1" fmla="*/ 69499 h 819465"/>
                <a:gd name="connsiteX2" fmla="*/ 507102 w 507102"/>
                <a:gd name="connsiteY2" fmla="*/ 809074 h 819465"/>
                <a:gd name="connsiteX3" fmla="*/ 506404 w 507102"/>
                <a:gd name="connsiteY3" fmla="*/ 808339 h 819465"/>
                <a:gd name="connsiteX4" fmla="*/ 258479 w 507102"/>
                <a:gd name="connsiteY4" fmla="*/ 719015 h 819465"/>
                <a:gd name="connsiteX5" fmla="*/ 10554 w 507102"/>
                <a:gd name="connsiteY5" fmla="*/ 808339 h 819465"/>
                <a:gd name="connsiteX6" fmla="*/ 0 w 507102"/>
                <a:gd name="connsiteY6" fmla="*/ 819465 h 819465"/>
                <a:gd name="connsiteX7" fmla="*/ 0 w 507102"/>
                <a:gd name="connsiteY7" fmla="*/ 69499 h 819465"/>
                <a:gd name="connsiteX8" fmla="*/ 264315 w 507102"/>
                <a:gd name="connsiteY8" fmla="*/ 61 h 819465"/>
                <a:gd name="connsiteX0" fmla="*/ 260838 w 507102"/>
                <a:gd name="connsiteY0" fmla="*/ 15 h 888955"/>
                <a:gd name="connsiteX1" fmla="*/ 507102 w 507102"/>
                <a:gd name="connsiteY1" fmla="*/ 138989 h 888955"/>
                <a:gd name="connsiteX2" fmla="*/ 507102 w 507102"/>
                <a:gd name="connsiteY2" fmla="*/ 878564 h 888955"/>
                <a:gd name="connsiteX3" fmla="*/ 506404 w 507102"/>
                <a:gd name="connsiteY3" fmla="*/ 877829 h 888955"/>
                <a:gd name="connsiteX4" fmla="*/ 258479 w 507102"/>
                <a:gd name="connsiteY4" fmla="*/ 788505 h 888955"/>
                <a:gd name="connsiteX5" fmla="*/ 10554 w 507102"/>
                <a:gd name="connsiteY5" fmla="*/ 877829 h 888955"/>
                <a:gd name="connsiteX6" fmla="*/ 0 w 507102"/>
                <a:gd name="connsiteY6" fmla="*/ 888955 h 888955"/>
                <a:gd name="connsiteX7" fmla="*/ 0 w 507102"/>
                <a:gd name="connsiteY7" fmla="*/ 138989 h 888955"/>
                <a:gd name="connsiteX8" fmla="*/ 260838 w 507102"/>
                <a:gd name="connsiteY8" fmla="*/ 15 h 888955"/>
                <a:gd name="connsiteX0" fmla="*/ 0 w 507102"/>
                <a:gd name="connsiteY0" fmla="*/ 93098 h 843064"/>
                <a:gd name="connsiteX1" fmla="*/ 507102 w 507102"/>
                <a:gd name="connsiteY1" fmla="*/ 93098 h 843064"/>
                <a:gd name="connsiteX2" fmla="*/ 507102 w 507102"/>
                <a:gd name="connsiteY2" fmla="*/ 832673 h 843064"/>
                <a:gd name="connsiteX3" fmla="*/ 506404 w 507102"/>
                <a:gd name="connsiteY3" fmla="*/ 831938 h 843064"/>
                <a:gd name="connsiteX4" fmla="*/ 258479 w 507102"/>
                <a:gd name="connsiteY4" fmla="*/ 742614 h 843064"/>
                <a:gd name="connsiteX5" fmla="*/ 10554 w 507102"/>
                <a:gd name="connsiteY5" fmla="*/ 831938 h 843064"/>
                <a:gd name="connsiteX6" fmla="*/ 0 w 507102"/>
                <a:gd name="connsiteY6" fmla="*/ 843064 h 843064"/>
                <a:gd name="connsiteX7" fmla="*/ 0 w 507102"/>
                <a:gd name="connsiteY7" fmla="*/ 93098 h 843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07102" h="843064">
                  <a:moveTo>
                    <a:pt x="0" y="93098"/>
                  </a:moveTo>
                  <a:cubicBezTo>
                    <a:pt x="84517" y="-31896"/>
                    <a:pt x="422585" y="-30164"/>
                    <a:pt x="507102" y="93098"/>
                  </a:cubicBezTo>
                  <a:lnTo>
                    <a:pt x="507102" y="832673"/>
                  </a:lnTo>
                  <a:lnTo>
                    <a:pt x="506404" y="831938"/>
                  </a:lnTo>
                  <a:cubicBezTo>
                    <a:pt x="442955" y="776749"/>
                    <a:pt x="355300" y="742614"/>
                    <a:pt x="258479" y="742614"/>
                  </a:cubicBezTo>
                  <a:cubicBezTo>
                    <a:pt x="161658" y="742614"/>
                    <a:pt x="74004" y="776749"/>
                    <a:pt x="10554" y="831938"/>
                  </a:cubicBezTo>
                  <a:lnTo>
                    <a:pt x="0" y="843064"/>
                  </a:lnTo>
                  <a:lnTo>
                    <a:pt x="0" y="93098"/>
                  </a:lnTo>
                  <a:close/>
                </a:path>
              </a:pathLst>
            </a:custGeom>
            <a:solidFill>
              <a:srgbClr val="500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xmlns="" id="{75FE66ED-2AE5-4430-BB29-FBB7BFF5D636}"/>
                </a:ext>
              </a:extLst>
            </p:cNvPr>
            <p:cNvSpPr/>
            <p:nvPr/>
          </p:nvSpPr>
          <p:spPr>
            <a:xfrm>
              <a:off x="5588897" y="795384"/>
              <a:ext cx="409307" cy="843064"/>
            </a:xfrm>
            <a:custGeom>
              <a:avLst/>
              <a:gdLst>
                <a:gd name="connsiteX0" fmla="*/ 0 w 507102"/>
                <a:gd name="connsiteY0" fmla="*/ 838892 h 843064"/>
                <a:gd name="connsiteX1" fmla="*/ 734 w 507102"/>
                <a:gd name="connsiteY1" fmla="*/ 842290 h 843064"/>
                <a:gd name="connsiteX2" fmla="*/ 0 w 507102"/>
                <a:gd name="connsiteY2" fmla="*/ 843064 h 843064"/>
                <a:gd name="connsiteX3" fmla="*/ 253551 w 507102"/>
                <a:gd name="connsiteY3" fmla="*/ 2 h 843064"/>
                <a:gd name="connsiteX4" fmla="*/ 507102 w 507102"/>
                <a:gd name="connsiteY4" fmla="*/ 93098 h 843064"/>
                <a:gd name="connsiteX5" fmla="*/ 507102 w 507102"/>
                <a:gd name="connsiteY5" fmla="*/ 832673 h 843064"/>
                <a:gd name="connsiteX6" fmla="*/ 506404 w 507102"/>
                <a:gd name="connsiteY6" fmla="*/ 831938 h 843064"/>
                <a:gd name="connsiteX7" fmla="*/ 394956 w 507102"/>
                <a:gd name="connsiteY7" fmla="*/ 766580 h 843064"/>
                <a:gd name="connsiteX8" fmla="*/ 354875 w 507102"/>
                <a:gd name="connsiteY8" fmla="*/ 759542 h 843064"/>
                <a:gd name="connsiteX9" fmla="*/ 306006 w 507102"/>
                <a:gd name="connsiteY9" fmla="*/ 744165 h 843064"/>
                <a:gd name="connsiteX10" fmla="*/ 220267 w 507102"/>
                <a:gd name="connsiteY10" fmla="*/ 736087 h 843064"/>
                <a:gd name="connsiteX11" fmla="*/ 4473 w 507102"/>
                <a:gd name="connsiteY11" fmla="*/ 818166 h 843064"/>
                <a:gd name="connsiteX12" fmla="*/ 0 w 507102"/>
                <a:gd name="connsiteY12" fmla="*/ 838874 h 843064"/>
                <a:gd name="connsiteX13" fmla="*/ 0 w 507102"/>
                <a:gd name="connsiteY13" fmla="*/ 93098 h 843064"/>
                <a:gd name="connsiteX14" fmla="*/ 253551 w 507102"/>
                <a:gd name="connsiteY14" fmla="*/ 2 h 843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07102" h="843064">
                  <a:moveTo>
                    <a:pt x="0" y="838892"/>
                  </a:moveTo>
                  <a:lnTo>
                    <a:pt x="734" y="842290"/>
                  </a:lnTo>
                  <a:lnTo>
                    <a:pt x="0" y="843064"/>
                  </a:lnTo>
                  <a:close/>
                  <a:moveTo>
                    <a:pt x="253551" y="2"/>
                  </a:moveTo>
                  <a:cubicBezTo>
                    <a:pt x="359198" y="219"/>
                    <a:pt x="464844" y="31467"/>
                    <a:pt x="507102" y="93098"/>
                  </a:cubicBezTo>
                  <a:lnTo>
                    <a:pt x="507102" y="832673"/>
                  </a:lnTo>
                  <a:lnTo>
                    <a:pt x="506404" y="831938"/>
                  </a:lnTo>
                  <a:cubicBezTo>
                    <a:pt x="474680" y="804344"/>
                    <a:pt x="436904" y="782013"/>
                    <a:pt x="394956" y="766580"/>
                  </a:cubicBezTo>
                  <a:lnTo>
                    <a:pt x="354875" y="759542"/>
                  </a:lnTo>
                  <a:lnTo>
                    <a:pt x="306006" y="744165"/>
                  </a:lnTo>
                  <a:cubicBezTo>
                    <a:pt x="279653" y="738963"/>
                    <a:pt x="250680" y="736087"/>
                    <a:pt x="220267" y="736087"/>
                  </a:cubicBezTo>
                  <a:cubicBezTo>
                    <a:pt x="113823" y="736087"/>
                    <a:pt x="25013" y="771323"/>
                    <a:pt x="4473" y="818166"/>
                  </a:cubicBezTo>
                  <a:lnTo>
                    <a:pt x="0" y="838874"/>
                  </a:lnTo>
                  <a:lnTo>
                    <a:pt x="0" y="93098"/>
                  </a:lnTo>
                  <a:cubicBezTo>
                    <a:pt x="42259" y="30601"/>
                    <a:pt x="147905" y="-215"/>
                    <a:pt x="253551" y="2"/>
                  </a:cubicBezTo>
                  <a:close/>
                </a:path>
              </a:pathLst>
            </a:custGeom>
            <a:gradFill>
              <a:gsLst>
                <a:gs pos="30000">
                  <a:srgbClr val="FF1DFF"/>
                </a:gs>
                <a:gs pos="100000">
                  <a:srgbClr val="800080"/>
                </a:gs>
                <a:gs pos="0">
                  <a:srgbClr val="CC00CC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F079A243-BADC-4F31-A412-9EEEAF6AB328}"/>
              </a:ext>
            </a:extLst>
          </p:cNvPr>
          <p:cNvSpPr/>
          <p:nvPr/>
        </p:nvSpPr>
        <p:spPr>
          <a:xfrm>
            <a:off x="1058179" y="407963"/>
            <a:ext cx="507102" cy="6147582"/>
          </a:xfrm>
          <a:prstGeom prst="rect">
            <a:avLst/>
          </a:prstGeom>
          <a:solidFill>
            <a:srgbClr val="F4F4F4"/>
          </a:solidFill>
          <a:ln>
            <a:noFill/>
          </a:ln>
          <a:effectLst>
            <a:outerShdw blurRad="139700" dist="889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C12A8588-5ADA-4E19-8F0A-032EEE6E8825}"/>
              </a:ext>
            </a:extLst>
          </p:cNvPr>
          <p:cNvSpPr/>
          <p:nvPr/>
        </p:nvSpPr>
        <p:spPr>
          <a:xfrm>
            <a:off x="618979" y="119575"/>
            <a:ext cx="954702" cy="6738425"/>
          </a:xfrm>
          <a:prstGeom prst="rect">
            <a:avLst/>
          </a:prstGeom>
          <a:solidFill>
            <a:srgbClr val="F4F4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590F781-0837-4676-9418-4B6E4419095F}"/>
              </a:ext>
            </a:extLst>
          </p:cNvPr>
          <p:cNvSpPr txBox="1"/>
          <p:nvPr/>
        </p:nvSpPr>
        <p:spPr>
          <a:xfrm>
            <a:off x="1669276" y="875329"/>
            <a:ext cx="30377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Impact" panose="020B0806030902050204" pitchFamily="34" charset="0"/>
              </a:rPr>
              <a:t>01	34 Plots</a:t>
            </a:r>
            <a:endParaRPr lang="en-US" sz="2000" dirty="0">
              <a:latin typeface="Impact" panose="020B0806030902050204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07170E67-F818-4827-A81F-B1F04BB759D5}"/>
              </a:ext>
            </a:extLst>
          </p:cNvPr>
          <p:cNvSpPr txBox="1"/>
          <p:nvPr/>
        </p:nvSpPr>
        <p:spPr>
          <a:xfrm>
            <a:off x="1665326" y="2953481"/>
            <a:ext cx="41223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Impact" panose="020B0806030902050204" pitchFamily="34" charset="0"/>
              </a:rPr>
              <a:t>02    Total Surrounding Road	</a:t>
            </a:r>
            <a:endParaRPr lang="en-US" sz="2000" dirty="0">
              <a:latin typeface="Impact" panose="020B080603090205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CF1709BE-1509-4AF7-9DD4-9EB691907304}"/>
              </a:ext>
            </a:extLst>
          </p:cNvPr>
          <p:cNvSpPr txBox="1"/>
          <p:nvPr/>
        </p:nvSpPr>
        <p:spPr>
          <a:xfrm>
            <a:off x="1661376" y="3882685"/>
            <a:ext cx="35555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Impact" panose="020B0806030902050204" pitchFamily="34" charset="0"/>
              </a:rPr>
              <a:t>03	Total Lake</a:t>
            </a:r>
            <a:endParaRPr lang="en-US" sz="2000" dirty="0">
              <a:latin typeface="Impact" panose="020B080603090205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9CF854D2-62B5-4031-97D7-0E458CDE32C7}"/>
              </a:ext>
            </a:extLst>
          </p:cNvPr>
          <p:cNvSpPr txBox="1"/>
          <p:nvPr/>
        </p:nvSpPr>
        <p:spPr>
          <a:xfrm>
            <a:off x="1657426" y="4946274"/>
            <a:ext cx="31356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Impact" panose="020B0806030902050204" pitchFamily="34" charset="0"/>
              </a:rPr>
              <a:t>04	Common Space	</a:t>
            </a:r>
            <a:endParaRPr lang="en-US" sz="2000" dirty="0">
              <a:latin typeface="Impact" panose="020B0806030902050204" pitchFamily="34" charset="0"/>
            </a:endParaRPr>
          </a:p>
        </p:txBody>
      </p:sp>
      <p:grpSp>
        <p:nvGrpSpPr>
          <p:cNvPr id="78" name="Group 77">
            <a:extLst>
              <a:ext uri="{FF2B5EF4-FFF2-40B4-BE49-F238E27FC236}">
                <a16:creationId xmlns:a16="http://schemas.microsoft.com/office/drawing/2014/main" xmlns="" id="{8B6BFC09-0141-4793-AD58-F0DC472F391D}"/>
              </a:ext>
            </a:extLst>
          </p:cNvPr>
          <p:cNvGrpSpPr/>
          <p:nvPr/>
        </p:nvGrpSpPr>
        <p:grpSpPr>
          <a:xfrm>
            <a:off x="7603166" y="783595"/>
            <a:ext cx="1677311" cy="400110"/>
            <a:chOff x="6470402" y="1165735"/>
            <a:chExt cx="1677311" cy="400110"/>
          </a:xfrm>
        </p:grpSpPr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xmlns="" id="{E27C0E73-05C1-4AFF-9EF6-86FB008D9784}"/>
                </a:ext>
              </a:extLst>
            </p:cNvPr>
            <p:cNvSpPr/>
            <p:nvPr/>
          </p:nvSpPr>
          <p:spPr>
            <a:xfrm rot="16200000">
              <a:off x="6449597" y="1235760"/>
              <a:ext cx="301671" cy="260061"/>
            </a:xfrm>
            <a:prstGeom prst="triangle">
              <a:avLst/>
            </a:prstGeom>
            <a:solidFill>
              <a:srgbClr val="DB99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xmlns="" id="{9B5399B4-415D-4ECA-B5DA-F5F7B3441AF8}"/>
                </a:ext>
              </a:extLst>
            </p:cNvPr>
            <p:cNvSpPr txBox="1"/>
            <p:nvPr/>
          </p:nvSpPr>
          <p:spPr>
            <a:xfrm>
              <a:off x="6681578" y="1165735"/>
              <a:ext cx="146613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>
                  <a:solidFill>
                    <a:schemeClr val="bg2">
                      <a:lumMod val="25000"/>
                    </a:schemeClr>
                  </a:solidFill>
                  <a:latin typeface="Century Gothic" panose="020B0502020202020204" pitchFamily="34" charset="0"/>
                </a:rPr>
                <a:t>34 Bigha</a:t>
              </a:r>
              <a:endParaRPr lang="en-US" sz="20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xmlns="" id="{235FF881-3C7C-4A4C-A950-C57943BC926A}"/>
              </a:ext>
            </a:extLst>
          </p:cNvPr>
          <p:cNvGrpSpPr/>
          <p:nvPr/>
        </p:nvGrpSpPr>
        <p:grpSpPr>
          <a:xfrm>
            <a:off x="5787675" y="2914859"/>
            <a:ext cx="1808595" cy="400110"/>
            <a:chOff x="5623902" y="2611664"/>
            <a:chExt cx="1808595" cy="400110"/>
          </a:xfrm>
        </p:grpSpPr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xmlns="" id="{FD8268FD-8901-461B-A875-7BBEA8A15316}"/>
                </a:ext>
              </a:extLst>
            </p:cNvPr>
            <p:cNvSpPr/>
            <p:nvPr/>
          </p:nvSpPr>
          <p:spPr>
            <a:xfrm rot="16200000">
              <a:off x="5603097" y="2681689"/>
              <a:ext cx="301671" cy="260061"/>
            </a:xfrm>
            <a:prstGeom prst="triangle">
              <a:avLst/>
            </a:prstGeom>
            <a:solidFill>
              <a:srgbClr val="007A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xmlns="" id="{0C4C7ED3-4C39-4701-98E9-08C77D1B5F54}"/>
                </a:ext>
              </a:extLst>
            </p:cNvPr>
            <p:cNvSpPr txBox="1"/>
            <p:nvPr/>
          </p:nvSpPr>
          <p:spPr>
            <a:xfrm>
              <a:off x="5835003" y="2611664"/>
              <a:ext cx="159749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>
                  <a:solidFill>
                    <a:schemeClr val="bg2">
                      <a:lumMod val="25000"/>
                    </a:schemeClr>
                  </a:solidFill>
                  <a:latin typeface="Century Gothic" panose="020B0502020202020204" pitchFamily="34" charset="0"/>
                </a:rPr>
                <a:t>10.95 Bigha</a:t>
              </a:r>
              <a:endParaRPr lang="en-US" sz="20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xmlns="" id="{790F6ED8-2F90-4C14-B9A6-B0743C86D150}"/>
              </a:ext>
            </a:extLst>
          </p:cNvPr>
          <p:cNvGrpSpPr/>
          <p:nvPr/>
        </p:nvGrpSpPr>
        <p:grpSpPr>
          <a:xfrm>
            <a:off x="6583362" y="3803419"/>
            <a:ext cx="2039607" cy="400110"/>
            <a:chOff x="7432497" y="4030629"/>
            <a:chExt cx="2039607" cy="400110"/>
          </a:xfrm>
        </p:grpSpPr>
        <p:sp>
          <p:nvSpPr>
            <p:cNvPr id="56" name="Isosceles Triangle 55">
              <a:extLst>
                <a:ext uri="{FF2B5EF4-FFF2-40B4-BE49-F238E27FC236}">
                  <a16:creationId xmlns:a16="http://schemas.microsoft.com/office/drawing/2014/main" xmlns="" id="{ACCAAEB0-F795-4B6C-8834-4C2FB2A65022}"/>
                </a:ext>
              </a:extLst>
            </p:cNvPr>
            <p:cNvSpPr/>
            <p:nvPr/>
          </p:nvSpPr>
          <p:spPr>
            <a:xfrm rot="16200000">
              <a:off x="7411692" y="4100654"/>
              <a:ext cx="301671" cy="260061"/>
            </a:xfrm>
            <a:prstGeom prst="triangle">
              <a:avLst/>
            </a:prstGeom>
            <a:solidFill>
              <a:srgbClr val="006C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xmlns="" id="{B4CB6841-26D7-4923-840B-019A9260BAC4}"/>
                </a:ext>
              </a:extLst>
            </p:cNvPr>
            <p:cNvSpPr txBox="1"/>
            <p:nvPr/>
          </p:nvSpPr>
          <p:spPr>
            <a:xfrm>
              <a:off x="7674156" y="4030629"/>
              <a:ext cx="17979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>
                  <a:solidFill>
                    <a:schemeClr val="bg2">
                      <a:lumMod val="25000"/>
                    </a:schemeClr>
                  </a:solidFill>
                  <a:latin typeface="Century Gothic" panose="020B0502020202020204" pitchFamily="34" charset="0"/>
                </a:rPr>
                <a:t>13.03 Bigha</a:t>
              </a:r>
              <a:endParaRPr lang="en-US" sz="20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xmlns="" id="{D1844E2C-D447-4ACA-B02E-4EA6A8F9B2AF}"/>
              </a:ext>
            </a:extLst>
          </p:cNvPr>
          <p:cNvGrpSpPr/>
          <p:nvPr/>
        </p:nvGrpSpPr>
        <p:grpSpPr>
          <a:xfrm>
            <a:off x="7168656" y="4867301"/>
            <a:ext cx="1896993" cy="400110"/>
            <a:chOff x="4411060" y="5479079"/>
            <a:chExt cx="1896993" cy="400110"/>
          </a:xfrm>
        </p:grpSpPr>
        <p:sp>
          <p:nvSpPr>
            <p:cNvPr id="57" name="Isosceles Triangle 56">
              <a:extLst>
                <a:ext uri="{FF2B5EF4-FFF2-40B4-BE49-F238E27FC236}">
                  <a16:creationId xmlns:a16="http://schemas.microsoft.com/office/drawing/2014/main" xmlns="" id="{ABF07F94-1D03-454A-B60E-F5891739C258}"/>
                </a:ext>
              </a:extLst>
            </p:cNvPr>
            <p:cNvSpPr/>
            <p:nvPr/>
          </p:nvSpPr>
          <p:spPr>
            <a:xfrm rot="16200000">
              <a:off x="4390255" y="5549104"/>
              <a:ext cx="301671" cy="260061"/>
            </a:xfrm>
            <a:prstGeom prst="triangle">
              <a:avLst/>
            </a:prstGeom>
            <a:solidFill>
              <a:srgbClr val="9A00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xmlns="" id="{0279DC36-EAC5-4986-801B-F1905DF545F7}"/>
                </a:ext>
              </a:extLst>
            </p:cNvPr>
            <p:cNvSpPr txBox="1"/>
            <p:nvPr/>
          </p:nvSpPr>
          <p:spPr>
            <a:xfrm>
              <a:off x="4622102" y="5479079"/>
              <a:ext cx="168595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>
                  <a:solidFill>
                    <a:schemeClr val="bg2">
                      <a:lumMod val="25000"/>
                    </a:schemeClr>
                  </a:solidFill>
                  <a:latin typeface="Century Gothic" panose="020B0502020202020204" pitchFamily="34" charset="0"/>
                </a:rPr>
                <a:t>17.57 Bigha</a:t>
              </a:r>
              <a:endParaRPr lang="en-US" sz="20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82" name="TextBox 81">
            <a:extLst>
              <a:ext uri="{FF2B5EF4-FFF2-40B4-BE49-F238E27FC236}">
                <a16:creationId xmlns:a16="http://schemas.microsoft.com/office/drawing/2014/main" xmlns="" id="{BE8AA9BD-5B28-4BB1-803B-54BB6E1B0DE1}"/>
              </a:ext>
            </a:extLst>
          </p:cNvPr>
          <p:cNvSpPr txBox="1"/>
          <p:nvPr/>
        </p:nvSpPr>
        <p:spPr>
          <a:xfrm rot="16200000">
            <a:off x="-2872213" y="2971440"/>
            <a:ext cx="77852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A6A6A6"/>
                </a:solidFill>
                <a:latin typeface="Tw Cen MT" panose="020B0602020104020603" pitchFamily="34" charset="0"/>
              </a:rPr>
              <a:t>PROJECT SUMMARY</a:t>
            </a:r>
            <a:endParaRPr lang="en-US" sz="5400" b="1" dirty="0">
              <a:solidFill>
                <a:srgbClr val="A6A6A6"/>
              </a:solidFill>
              <a:latin typeface="Tw Cen MT" panose="020B0602020104020603" pitchFamily="34" charset="0"/>
            </a:endParaRP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xmlns="" id="{9CF854D2-62B5-4031-97D7-0E458CDE32C7}"/>
              </a:ext>
            </a:extLst>
          </p:cNvPr>
          <p:cNvSpPr txBox="1"/>
          <p:nvPr/>
        </p:nvSpPr>
        <p:spPr>
          <a:xfrm>
            <a:off x="2294156" y="5892750"/>
            <a:ext cx="61604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Impact" panose="020B0806030902050204" pitchFamily="34" charset="0"/>
              </a:rPr>
              <a:t>	TOTAL PROJECT</a:t>
            </a:r>
            <a:endParaRPr lang="en-US" sz="32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grpSp>
        <p:nvGrpSpPr>
          <p:cNvPr id="118" name="Group 117">
            <a:extLst>
              <a:ext uri="{FF2B5EF4-FFF2-40B4-BE49-F238E27FC236}">
                <a16:creationId xmlns:a16="http://schemas.microsoft.com/office/drawing/2014/main" xmlns="" id="{8B6BFC09-0141-4793-AD58-F0DC472F391D}"/>
              </a:ext>
            </a:extLst>
          </p:cNvPr>
          <p:cNvGrpSpPr/>
          <p:nvPr/>
        </p:nvGrpSpPr>
        <p:grpSpPr>
          <a:xfrm>
            <a:off x="10352347" y="5892750"/>
            <a:ext cx="1921922" cy="400110"/>
            <a:chOff x="6470402" y="1165735"/>
            <a:chExt cx="1921922" cy="400110"/>
          </a:xfrm>
        </p:grpSpPr>
        <p:sp>
          <p:nvSpPr>
            <p:cNvPr id="119" name="Isosceles Triangle 118">
              <a:extLst>
                <a:ext uri="{FF2B5EF4-FFF2-40B4-BE49-F238E27FC236}">
                  <a16:creationId xmlns:a16="http://schemas.microsoft.com/office/drawing/2014/main" xmlns="" id="{E27C0E73-05C1-4AFF-9EF6-86FB008D9784}"/>
                </a:ext>
              </a:extLst>
            </p:cNvPr>
            <p:cNvSpPr/>
            <p:nvPr/>
          </p:nvSpPr>
          <p:spPr>
            <a:xfrm rot="16200000">
              <a:off x="6449597" y="1235760"/>
              <a:ext cx="301671" cy="260061"/>
            </a:xfrm>
            <a:prstGeom prst="triangl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xmlns="" id="{9B5399B4-415D-4ECA-B5DA-F5F7B3441AF8}"/>
                </a:ext>
              </a:extLst>
            </p:cNvPr>
            <p:cNvSpPr txBox="1"/>
            <p:nvPr/>
          </p:nvSpPr>
          <p:spPr>
            <a:xfrm>
              <a:off x="6681578" y="1165735"/>
              <a:ext cx="171074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>
                  <a:solidFill>
                    <a:schemeClr val="bg2">
                      <a:lumMod val="25000"/>
                    </a:schemeClr>
                  </a:solidFill>
                  <a:latin typeface="Century Gothic" panose="020B0502020202020204" pitchFamily="34" charset="0"/>
                </a:rPr>
                <a:t>81.96 Bigha</a:t>
              </a:r>
              <a:endParaRPr lang="en-US" sz="20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84" name="TextBox 83">
            <a:extLst>
              <a:ext uri="{FF2B5EF4-FFF2-40B4-BE49-F238E27FC236}">
                <a16:creationId xmlns:a16="http://schemas.microsoft.com/office/drawing/2014/main" xmlns="" id="{07170E67-F818-4827-A81F-B1F04BB759D5}"/>
              </a:ext>
            </a:extLst>
          </p:cNvPr>
          <p:cNvSpPr txBox="1"/>
          <p:nvPr/>
        </p:nvSpPr>
        <p:spPr>
          <a:xfrm>
            <a:off x="1665325" y="1873952"/>
            <a:ext cx="2573815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dirty="0" smtClean="0">
                <a:latin typeface="Impact" panose="020B0806030902050204" pitchFamily="34" charset="0"/>
              </a:rPr>
              <a:t>02    Lakeshore Pathway</a:t>
            </a:r>
            <a:endParaRPr lang="en-US" sz="1900" dirty="0">
              <a:latin typeface="Impact" panose="020B0806030902050204" pitchFamily="34" charset="0"/>
            </a:endParaRPr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xmlns="" id="{235FF881-3C7C-4A4C-A950-C57943BC926A}"/>
              </a:ext>
            </a:extLst>
          </p:cNvPr>
          <p:cNvGrpSpPr/>
          <p:nvPr/>
        </p:nvGrpSpPr>
        <p:grpSpPr>
          <a:xfrm>
            <a:off x="4997153" y="1739923"/>
            <a:ext cx="1808595" cy="400110"/>
            <a:chOff x="5623902" y="2611664"/>
            <a:chExt cx="1808595" cy="400110"/>
          </a:xfrm>
        </p:grpSpPr>
        <p:sp>
          <p:nvSpPr>
            <p:cNvPr id="86" name="Isosceles Triangle 85">
              <a:extLst>
                <a:ext uri="{FF2B5EF4-FFF2-40B4-BE49-F238E27FC236}">
                  <a16:creationId xmlns:a16="http://schemas.microsoft.com/office/drawing/2014/main" xmlns="" id="{FD8268FD-8901-461B-A875-7BBEA8A15316}"/>
                </a:ext>
              </a:extLst>
            </p:cNvPr>
            <p:cNvSpPr/>
            <p:nvPr/>
          </p:nvSpPr>
          <p:spPr>
            <a:xfrm rot="16200000">
              <a:off x="5603097" y="2681689"/>
              <a:ext cx="301671" cy="260061"/>
            </a:xfrm>
            <a:prstGeom prst="triangl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xmlns="" id="{0C4C7ED3-4C39-4701-98E9-08C77D1B5F54}"/>
                </a:ext>
              </a:extLst>
            </p:cNvPr>
            <p:cNvSpPr txBox="1"/>
            <p:nvPr/>
          </p:nvSpPr>
          <p:spPr>
            <a:xfrm>
              <a:off x="5835003" y="2611664"/>
              <a:ext cx="159749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>
                  <a:solidFill>
                    <a:schemeClr val="bg2">
                      <a:lumMod val="25000"/>
                    </a:schemeClr>
                  </a:solidFill>
                  <a:latin typeface="Century Gothic" panose="020B0502020202020204" pitchFamily="34" charset="0"/>
                </a:rPr>
                <a:t>5.1 Bigha</a:t>
              </a:r>
              <a:endParaRPr lang="en-US" sz="20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53031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ID="1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000"/>
                            </p:stCondLst>
                            <p:childTnLst>
                              <p:par>
                                <p:cTn id="107" presetID="1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14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500"/>
                            </p:stCondLst>
                            <p:childTnLst>
                              <p:par>
                                <p:cTn id="129" presetID="1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50" grpId="0"/>
      <p:bldP spid="51" grpId="0"/>
      <p:bldP spid="52" grpId="0"/>
      <p:bldP spid="105" grpId="0"/>
      <p:bldP spid="8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E8AA9BD-5B28-4BB1-803B-54BB6E1B0DE1}"/>
              </a:ext>
            </a:extLst>
          </p:cNvPr>
          <p:cNvSpPr txBox="1"/>
          <p:nvPr/>
        </p:nvSpPr>
        <p:spPr>
          <a:xfrm>
            <a:off x="2456543" y="209232"/>
            <a:ext cx="77852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>
                    <a:lumMod val="65000"/>
                  </a:schemeClr>
                </a:solidFill>
                <a:latin typeface="Tw Cen MT" panose="020B0602020104020603" pitchFamily="34" charset="0"/>
              </a:rPr>
              <a:t>P R O J E C T  H I G H L I G H T 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7D884BCA-1978-49CC-8588-5399D7CABDE7}"/>
              </a:ext>
            </a:extLst>
          </p:cNvPr>
          <p:cNvGrpSpPr/>
          <p:nvPr/>
        </p:nvGrpSpPr>
        <p:grpSpPr>
          <a:xfrm>
            <a:off x="5378756" y="969660"/>
            <a:ext cx="1434489" cy="190500"/>
            <a:chOff x="4679586" y="878988"/>
            <a:chExt cx="1434489" cy="19050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xmlns="" id="{3701A590-ABA9-4BD2-BD64-376A4C227798}"/>
                </a:ext>
              </a:extLst>
            </p:cNvPr>
            <p:cNvSpPr/>
            <p:nvPr/>
          </p:nvSpPr>
          <p:spPr>
            <a:xfrm>
              <a:off x="4679586" y="878988"/>
              <a:ext cx="190500" cy="190500"/>
            </a:xfrm>
            <a:prstGeom prst="ellipse">
              <a:avLst/>
            </a:prstGeom>
            <a:solidFill>
              <a:srgbClr val="03A1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xmlns="" id="{3E53B434-A2A6-4C16-99DD-292CE4FD62C4}"/>
                </a:ext>
              </a:extLst>
            </p:cNvPr>
            <p:cNvSpPr/>
            <p:nvPr/>
          </p:nvSpPr>
          <p:spPr>
            <a:xfrm>
              <a:off x="4990736" y="878988"/>
              <a:ext cx="190500" cy="190500"/>
            </a:xfrm>
            <a:prstGeom prst="ellipse">
              <a:avLst/>
            </a:prstGeom>
            <a:solidFill>
              <a:srgbClr val="EE95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xmlns="" id="{F3E5BC96-17A2-4BD5-BA51-10270687E851}"/>
                </a:ext>
              </a:extLst>
            </p:cNvPr>
            <p:cNvSpPr/>
            <p:nvPr/>
          </p:nvSpPr>
          <p:spPr>
            <a:xfrm>
              <a:off x="5301522" y="878988"/>
              <a:ext cx="190500" cy="190500"/>
            </a:xfrm>
            <a:prstGeom prst="ellipse">
              <a:avLst/>
            </a:prstGeom>
            <a:solidFill>
              <a:srgbClr val="EF30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xmlns="" id="{1A06ACCC-548D-4873-BD3B-AD3CA2C095B0}"/>
                </a:ext>
              </a:extLst>
            </p:cNvPr>
            <p:cNvSpPr/>
            <p:nvPr/>
          </p:nvSpPr>
          <p:spPr>
            <a:xfrm>
              <a:off x="5612308" y="878988"/>
              <a:ext cx="190500" cy="190500"/>
            </a:xfrm>
            <a:prstGeom prst="ellipse">
              <a:avLst/>
            </a:prstGeom>
            <a:solidFill>
              <a:srgbClr val="1C7C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xmlns="" id="{7CBDE4C1-DAF9-476F-B807-27BE954F6C82}"/>
                </a:ext>
              </a:extLst>
            </p:cNvPr>
            <p:cNvSpPr/>
            <p:nvPr/>
          </p:nvSpPr>
          <p:spPr>
            <a:xfrm>
              <a:off x="5923575" y="878988"/>
              <a:ext cx="190500" cy="190500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Oval 21">
            <a:extLst>
              <a:ext uri="{FF2B5EF4-FFF2-40B4-BE49-F238E27FC236}">
                <a16:creationId xmlns:a16="http://schemas.microsoft.com/office/drawing/2014/main" xmlns="" id="{6E22B37A-CCC7-4E5B-82F9-79A278CAA082}"/>
              </a:ext>
            </a:extLst>
          </p:cNvPr>
          <p:cNvSpPr/>
          <p:nvPr/>
        </p:nvSpPr>
        <p:spPr>
          <a:xfrm>
            <a:off x="2325485" y="3550834"/>
            <a:ext cx="728158" cy="728158"/>
          </a:xfrm>
          <a:prstGeom prst="ellipse">
            <a:avLst/>
          </a:prstGeom>
          <a:solidFill>
            <a:srgbClr val="EF30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xmlns="" id="{788C3841-127A-479B-94BD-220B2EDCAB6E}"/>
              </a:ext>
            </a:extLst>
          </p:cNvPr>
          <p:cNvSpPr/>
          <p:nvPr/>
        </p:nvSpPr>
        <p:spPr>
          <a:xfrm>
            <a:off x="3235182" y="3679057"/>
            <a:ext cx="1221014" cy="1221014"/>
          </a:xfrm>
          <a:prstGeom prst="ellipse">
            <a:avLst/>
          </a:prstGeom>
          <a:solidFill>
            <a:srgbClr val="EE95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xmlns="" id="{BC59DA09-2750-4F0C-898C-08F0F54C4ACB}"/>
              </a:ext>
            </a:extLst>
          </p:cNvPr>
          <p:cNvSpPr/>
          <p:nvPr/>
        </p:nvSpPr>
        <p:spPr>
          <a:xfrm>
            <a:off x="4551111" y="2757400"/>
            <a:ext cx="1843314" cy="1843314"/>
          </a:xfrm>
          <a:prstGeom prst="ellipse">
            <a:avLst/>
          </a:prstGeom>
          <a:solidFill>
            <a:srgbClr val="03A1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xmlns="" id="{69F6674A-9F6A-4ECF-8B1A-B5CD331C63F8}"/>
              </a:ext>
            </a:extLst>
          </p:cNvPr>
          <p:cNvSpPr/>
          <p:nvPr/>
        </p:nvSpPr>
        <p:spPr>
          <a:xfrm>
            <a:off x="6544499" y="3811221"/>
            <a:ext cx="935542" cy="935542"/>
          </a:xfrm>
          <a:prstGeom prst="ellipse">
            <a:avLst/>
          </a:prstGeom>
          <a:solidFill>
            <a:srgbClr val="3857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xmlns="" id="{3F5A07E2-72FE-479E-9CC4-3AE297809FA7}"/>
              </a:ext>
            </a:extLst>
          </p:cNvPr>
          <p:cNvSpPr/>
          <p:nvPr/>
        </p:nvSpPr>
        <p:spPr>
          <a:xfrm>
            <a:off x="7669871" y="3914913"/>
            <a:ext cx="1371602" cy="1371602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xmlns="" id="{57678F9E-F68B-47E7-8E99-404218E42B24}"/>
              </a:ext>
            </a:extLst>
          </p:cNvPr>
          <p:cNvSpPr/>
          <p:nvPr/>
        </p:nvSpPr>
        <p:spPr>
          <a:xfrm>
            <a:off x="9029500" y="3418333"/>
            <a:ext cx="977464" cy="977464"/>
          </a:xfrm>
          <a:prstGeom prst="ellipse">
            <a:avLst/>
          </a:prstGeom>
          <a:solidFill>
            <a:srgbClr val="EF30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xmlns="" id="{153F4246-CEED-4D1E-87E9-AF831143E541}"/>
              </a:ext>
            </a:extLst>
          </p:cNvPr>
          <p:cNvGrpSpPr/>
          <p:nvPr/>
        </p:nvGrpSpPr>
        <p:grpSpPr>
          <a:xfrm>
            <a:off x="1870684" y="2800395"/>
            <a:ext cx="842445" cy="820793"/>
            <a:chOff x="1812406" y="2946170"/>
            <a:chExt cx="842445" cy="820793"/>
          </a:xfrm>
        </p:grpSpPr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xmlns="" id="{802F08CF-D4D1-4A39-96BE-CB97F61D162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277365" y="2946170"/>
              <a:ext cx="377486" cy="820793"/>
            </a:xfrm>
            <a:prstGeom prst="line">
              <a:avLst/>
            </a:prstGeom>
            <a:ln w="28575">
              <a:solidFill>
                <a:srgbClr val="EF307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xmlns="" id="{35920BBA-8F71-4702-91A3-44392F84AAE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812406" y="2954946"/>
              <a:ext cx="471956" cy="0"/>
            </a:xfrm>
            <a:prstGeom prst="line">
              <a:avLst/>
            </a:prstGeom>
            <a:ln w="28575">
              <a:solidFill>
                <a:srgbClr val="EF307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xmlns="" id="{B3BFFE84-C695-4D53-9EB1-6E3F023237F6}"/>
              </a:ext>
            </a:extLst>
          </p:cNvPr>
          <p:cNvGrpSpPr/>
          <p:nvPr/>
        </p:nvGrpSpPr>
        <p:grpSpPr>
          <a:xfrm>
            <a:off x="4442225" y="2049196"/>
            <a:ext cx="979247" cy="712482"/>
            <a:chOff x="4442225" y="2049196"/>
            <a:chExt cx="979247" cy="712482"/>
          </a:xfrm>
        </p:grpSpPr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xmlns="" id="{CDB6677B-8513-496A-A326-EDBAA2BA940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099050" y="2049196"/>
              <a:ext cx="322422" cy="712482"/>
            </a:xfrm>
            <a:prstGeom prst="line">
              <a:avLst/>
            </a:prstGeom>
            <a:ln w="28575">
              <a:solidFill>
                <a:srgbClr val="03A1A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xmlns="" id="{3003D7FC-94DB-4EDC-95C4-65A5F513BF8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442225" y="2051577"/>
              <a:ext cx="666349" cy="0"/>
            </a:xfrm>
            <a:prstGeom prst="line">
              <a:avLst/>
            </a:prstGeom>
            <a:ln w="28575">
              <a:solidFill>
                <a:srgbClr val="03A1A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xmlns="" id="{7137FDAE-CE25-40E9-AFD7-49BA1463E3D5}"/>
              </a:ext>
            </a:extLst>
          </p:cNvPr>
          <p:cNvGrpSpPr/>
          <p:nvPr/>
        </p:nvGrpSpPr>
        <p:grpSpPr>
          <a:xfrm flipV="1">
            <a:off x="3031106" y="4872779"/>
            <a:ext cx="782545" cy="821366"/>
            <a:chOff x="1872307" y="2945596"/>
            <a:chExt cx="782545" cy="821366"/>
          </a:xfrm>
        </p:grpSpPr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xmlns="" id="{C83C8BAA-87B2-4130-A6CA-1525D506B1D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449965" y="2945884"/>
              <a:ext cx="204887" cy="821078"/>
            </a:xfrm>
            <a:prstGeom prst="line">
              <a:avLst/>
            </a:prstGeom>
            <a:ln w="28575">
              <a:solidFill>
                <a:srgbClr val="EE952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xmlns="" id="{018D836A-5994-457C-AD4E-4304A9FBB1F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872307" y="2945596"/>
              <a:ext cx="589564" cy="0"/>
            </a:xfrm>
            <a:prstGeom prst="line">
              <a:avLst/>
            </a:prstGeom>
            <a:ln w="28575">
              <a:solidFill>
                <a:srgbClr val="EE952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xmlns="" id="{D15C6488-0A8C-4F32-9A4D-7C308D3FB74D}"/>
              </a:ext>
            </a:extLst>
          </p:cNvPr>
          <p:cNvGrpSpPr/>
          <p:nvPr/>
        </p:nvGrpSpPr>
        <p:grpSpPr>
          <a:xfrm flipH="1">
            <a:off x="9518232" y="2271393"/>
            <a:ext cx="723524" cy="1146940"/>
            <a:chOff x="1935298" y="2625841"/>
            <a:chExt cx="723524" cy="1146940"/>
          </a:xfrm>
        </p:grpSpPr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xmlns="" id="{C8692D07-D0C2-4183-8694-C71EC431F9C0}"/>
                </a:ext>
              </a:extLst>
            </p:cNvPr>
            <p:cNvCxnSpPr>
              <a:cxnSpLocks/>
              <a:stCxn id="27" idx="0"/>
            </p:cNvCxnSpPr>
            <p:nvPr/>
          </p:nvCxnSpPr>
          <p:spPr>
            <a:xfrm flipH="1" flipV="1">
              <a:off x="2372947" y="2625841"/>
              <a:ext cx="285875" cy="1146940"/>
            </a:xfrm>
            <a:prstGeom prst="line">
              <a:avLst/>
            </a:prstGeom>
            <a:ln w="28575">
              <a:solidFill>
                <a:srgbClr val="EF307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xmlns="" id="{DECBEC73-955A-442B-8836-D1923312FBF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935298" y="2629013"/>
              <a:ext cx="435201" cy="0"/>
            </a:xfrm>
            <a:prstGeom prst="line">
              <a:avLst/>
            </a:prstGeom>
            <a:ln w="28575">
              <a:solidFill>
                <a:srgbClr val="EF307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xmlns="" id="{C6E9A218-B141-4BD3-841A-BAB462C9175B}"/>
              </a:ext>
            </a:extLst>
          </p:cNvPr>
          <p:cNvGrpSpPr/>
          <p:nvPr/>
        </p:nvGrpSpPr>
        <p:grpSpPr>
          <a:xfrm flipH="1" flipV="1">
            <a:off x="8284966" y="5251523"/>
            <a:ext cx="743262" cy="539365"/>
            <a:chOff x="1929808" y="3262589"/>
            <a:chExt cx="743262" cy="539365"/>
          </a:xfrm>
        </p:grpSpPr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xmlns="" id="{F7309261-EAF4-4065-B34C-74D63998B1F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392240" y="3262589"/>
              <a:ext cx="280830" cy="539365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xmlns="" id="{6F2BC3B5-DB71-4C84-AF89-16844588639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929808" y="3264970"/>
              <a:ext cx="471956" cy="0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xmlns="" id="{B1ACE9A5-0AAC-4005-87FD-533CB273E3AF}"/>
              </a:ext>
            </a:extLst>
          </p:cNvPr>
          <p:cNvGrpSpPr/>
          <p:nvPr/>
        </p:nvGrpSpPr>
        <p:grpSpPr>
          <a:xfrm flipH="1">
            <a:off x="6965184" y="2609852"/>
            <a:ext cx="846110" cy="1297213"/>
            <a:chOff x="1983167" y="2950736"/>
            <a:chExt cx="452864" cy="694309"/>
          </a:xfrm>
        </p:grpSpPr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xmlns="" id="{BEBF1710-C0A2-443D-9E66-877BD8FA726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244671" y="2950736"/>
              <a:ext cx="191360" cy="694309"/>
            </a:xfrm>
            <a:prstGeom prst="line">
              <a:avLst/>
            </a:prstGeom>
            <a:ln w="28575">
              <a:solidFill>
                <a:srgbClr val="38572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xmlns="" id="{D25F5471-E0F2-4736-A975-B0CD1D80AA9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983167" y="2952010"/>
              <a:ext cx="267874" cy="0"/>
            </a:xfrm>
            <a:prstGeom prst="line">
              <a:avLst/>
            </a:prstGeom>
            <a:ln w="28575">
              <a:solidFill>
                <a:srgbClr val="38572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xmlns="" id="{7D06F0A7-DAC2-4C40-B732-014C20C2F6D5}"/>
              </a:ext>
            </a:extLst>
          </p:cNvPr>
          <p:cNvGrpSpPr/>
          <p:nvPr/>
        </p:nvGrpSpPr>
        <p:grpSpPr>
          <a:xfrm>
            <a:off x="129965" y="2287539"/>
            <a:ext cx="1759766" cy="1267458"/>
            <a:chOff x="-27034" y="2411599"/>
            <a:chExt cx="1759766" cy="1267458"/>
          </a:xfrm>
        </p:grpSpPr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xmlns="" id="{FECAEFF9-14F9-420B-B81B-1A2D424B5A63}"/>
                </a:ext>
              </a:extLst>
            </p:cNvPr>
            <p:cNvSpPr txBox="1"/>
            <p:nvPr/>
          </p:nvSpPr>
          <p:spPr>
            <a:xfrm>
              <a:off x="1007919" y="2411599"/>
              <a:ext cx="72481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400" dirty="0">
                  <a:solidFill>
                    <a:srgbClr val="EF3078"/>
                  </a:solidFill>
                  <a:latin typeface="Tw Cen MT" panose="020B0602020104020603" pitchFamily="34" charset="0"/>
                </a:rPr>
                <a:t>01</a:t>
              </a: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xmlns="" id="{2E7256DD-6317-492A-853D-B93DE998E24A}"/>
                </a:ext>
              </a:extLst>
            </p:cNvPr>
            <p:cNvSpPr txBox="1"/>
            <p:nvPr/>
          </p:nvSpPr>
          <p:spPr>
            <a:xfrm>
              <a:off x="345412" y="2730616"/>
              <a:ext cx="138732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000" dirty="0">
                  <a:solidFill>
                    <a:srgbClr val="EF3078"/>
                  </a:solidFill>
                  <a:latin typeface="Tw Cen MT" panose="020B0602020104020603" pitchFamily="34" charset="0"/>
                </a:rPr>
                <a:t>Land Area</a:t>
              </a: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xmlns="" id="{2574B3F8-38B1-4C77-944D-B357C5A8510F}"/>
                </a:ext>
              </a:extLst>
            </p:cNvPr>
            <p:cNvSpPr txBox="1"/>
            <p:nvPr/>
          </p:nvSpPr>
          <p:spPr>
            <a:xfrm>
              <a:off x="-27034" y="3032726"/>
              <a:ext cx="175976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>
                  <a:latin typeface="Tw Cen MT" panose="020B0602020104020603" pitchFamily="34" charset="0"/>
                </a:rPr>
                <a:t>Sprawling across </a:t>
              </a:r>
              <a:r>
                <a:rPr lang="en-US" b="1" dirty="0">
                  <a:latin typeface="Tw Cen MT" panose="020B0602020104020603" pitchFamily="34" charset="0"/>
                </a:rPr>
                <a:t>901,828.8</a:t>
              </a:r>
              <a:r>
                <a:rPr lang="en-US" dirty="0">
                  <a:latin typeface="Tw Cen MT" panose="020B0602020104020603" pitchFamily="34" charset="0"/>
                </a:rPr>
                <a:t> SQFT.</a:t>
              </a:r>
            </a:p>
          </p:txBody>
        </p: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xmlns="" id="{12804901-3BC3-4B63-B57A-680C61064136}"/>
              </a:ext>
            </a:extLst>
          </p:cNvPr>
          <p:cNvGrpSpPr/>
          <p:nvPr/>
        </p:nvGrpSpPr>
        <p:grpSpPr>
          <a:xfrm>
            <a:off x="914400" y="5173841"/>
            <a:ext cx="2131424" cy="1544457"/>
            <a:chOff x="696975" y="5072730"/>
            <a:chExt cx="2131424" cy="1544457"/>
          </a:xfrm>
        </p:grpSpPr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xmlns="" id="{3D4F678F-40B7-4440-9805-D7FF30FB7FC8}"/>
                </a:ext>
              </a:extLst>
            </p:cNvPr>
            <p:cNvSpPr txBox="1"/>
            <p:nvPr/>
          </p:nvSpPr>
          <p:spPr>
            <a:xfrm>
              <a:off x="2103586" y="5072730"/>
              <a:ext cx="72481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400" dirty="0">
                  <a:solidFill>
                    <a:srgbClr val="EE9524"/>
                  </a:solidFill>
                  <a:latin typeface="Tw Cen MT" panose="020B0602020104020603" pitchFamily="34" charset="0"/>
                </a:rPr>
                <a:t>02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xmlns="" id="{E3B5B3C4-08D7-4F80-905A-16D436C0F2EA}"/>
                </a:ext>
              </a:extLst>
            </p:cNvPr>
            <p:cNvSpPr txBox="1"/>
            <p:nvPr/>
          </p:nvSpPr>
          <p:spPr>
            <a:xfrm>
              <a:off x="1441079" y="5391747"/>
              <a:ext cx="138732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000" dirty="0">
                  <a:solidFill>
                    <a:srgbClr val="EE9524"/>
                  </a:solidFill>
                  <a:latin typeface="Tw Cen MT" panose="020B0602020104020603" pitchFamily="34" charset="0"/>
                </a:rPr>
                <a:t>Plots</a:t>
              </a: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xmlns="" id="{EAA698D6-61E6-47B4-977C-84FC3F7A291F}"/>
                </a:ext>
              </a:extLst>
            </p:cNvPr>
            <p:cNvSpPr txBox="1"/>
            <p:nvPr/>
          </p:nvSpPr>
          <p:spPr>
            <a:xfrm>
              <a:off x="696975" y="5693857"/>
              <a:ext cx="213142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b="1" dirty="0">
                  <a:latin typeface="Tw Cen MT" panose="020B0602020104020603" pitchFamily="34" charset="0"/>
                </a:rPr>
                <a:t>34</a:t>
              </a:r>
              <a:r>
                <a:rPr lang="en-US" dirty="0">
                  <a:latin typeface="Tw Cen MT" panose="020B0602020104020603" pitchFamily="34" charset="0"/>
                </a:rPr>
                <a:t> exclusive plots available.</a:t>
              </a:r>
            </a:p>
            <a:p>
              <a:pPr algn="r"/>
              <a:r>
                <a:rPr lang="en-US" b="1" dirty="0">
                  <a:latin typeface="Tw Cen MT" panose="020B0602020104020603" pitchFamily="34" charset="0"/>
                </a:rPr>
                <a:t>Each Plot = 1 Bigha</a:t>
              </a:r>
            </a:p>
          </p:txBody>
        </p:sp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xmlns="" id="{D9DD4B7F-8A71-49A3-BC05-44E26D841E62}"/>
              </a:ext>
            </a:extLst>
          </p:cNvPr>
          <p:cNvGrpSpPr/>
          <p:nvPr/>
        </p:nvGrpSpPr>
        <p:grpSpPr>
          <a:xfrm>
            <a:off x="2125648" y="1521810"/>
            <a:ext cx="2364361" cy="1236406"/>
            <a:chOff x="2125648" y="1521810"/>
            <a:chExt cx="2364361" cy="1236406"/>
          </a:xfrm>
        </p:grpSpPr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xmlns="" id="{C2359718-1C0E-45C6-99D0-A3CB1814E621}"/>
                </a:ext>
              </a:extLst>
            </p:cNvPr>
            <p:cNvSpPr txBox="1"/>
            <p:nvPr/>
          </p:nvSpPr>
          <p:spPr>
            <a:xfrm>
              <a:off x="3679551" y="1521810"/>
              <a:ext cx="72481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400" dirty="0">
                  <a:solidFill>
                    <a:srgbClr val="03A1A4"/>
                  </a:solidFill>
                  <a:latin typeface="Tw Cen MT" panose="020B0602020104020603" pitchFamily="34" charset="0"/>
                </a:rPr>
                <a:t>03</a:t>
              </a: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xmlns="" id="{83347D2D-8F9E-424F-8379-EE81B97BB648}"/>
                </a:ext>
              </a:extLst>
            </p:cNvPr>
            <p:cNvSpPr txBox="1"/>
            <p:nvPr/>
          </p:nvSpPr>
          <p:spPr>
            <a:xfrm>
              <a:off x="2284664" y="1821366"/>
              <a:ext cx="214982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000" dirty="0">
                  <a:solidFill>
                    <a:srgbClr val="03A1A4"/>
                  </a:solidFill>
                  <a:latin typeface="Tw Cen MT" panose="020B0602020104020603" pitchFamily="34" charset="0"/>
                </a:rPr>
                <a:t>Road Infrastructure</a:t>
              </a:r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xmlns="" id="{3509C4E9-4A75-455E-A51D-C315238BC112}"/>
                </a:ext>
              </a:extLst>
            </p:cNvPr>
            <p:cNvSpPr txBox="1"/>
            <p:nvPr/>
          </p:nvSpPr>
          <p:spPr>
            <a:xfrm>
              <a:off x="2125648" y="2111885"/>
              <a:ext cx="236436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>
                  <a:latin typeface="Tw Cen MT" panose="020B0602020104020603" pitchFamily="34" charset="0"/>
                </a:rPr>
                <a:t>Enjoy </a:t>
              </a:r>
              <a:r>
                <a:rPr lang="en-US" b="1" dirty="0">
                  <a:latin typeface="Tw Cen MT" panose="020B0602020104020603" pitchFamily="34" charset="0"/>
                </a:rPr>
                <a:t>30 ft </a:t>
              </a:r>
              <a:r>
                <a:rPr lang="en-US" dirty="0">
                  <a:latin typeface="Tw Cen MT" panose="020B0602020104020603" pitchFamily="34" charset="0"/>
                </a:rPr>
                <a:t>wide roads surrounding each plot</a:t>
              </a:r>
            </a:p>
          </p:txBody>
        </p:sp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xmlns="" id="{3FA3884F-7360-4A10-8B37-C166F2766294}"/>
              </a:ext>
            </a:extLst>
          </p:cNvPr>
          <p:cNvGrpSpPr/>
          <p:nvPr/>
        </p:nvGrpSpPr>
        <p:grpSpPr>
          <a:xfrm>
            <a:off x="10186690" y="1762759"/>
            <a:ext cx="2227453" cy="2380642"/>
            <a:chOff x="10340464" y="2198594"/>
            <a:chExt cx="2227453" cy="2380642"/>
          </a:xfrm>
        </p:grpSpPr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xmlns="" id="{C44B1081-28BD-4723-93B6-B3D9F5525EC3}"/>
                </a:ext>
              </a:extLst>
            </p:cNvPr>
            <p:cNvSpPr txBox="1"/>
            <p:nvPr/>
          </p:nvSpPr>
          <p:spPr>
            <a:xfrm>
              <a:off x="10387963" y="2198594"/>
              <a:ext cx="72481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EF3078"/>
                  </a:solidFill>
                  <a:latin typeface="Tw Cen MT" panose="020B0602020104020603" pitchFamily="34" charset="0"/>
                </a:rPr>
                <a:t>06</a:t>
              </a:r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xmlns="" id="{CAF0DE8F-4E0D-400F-8691-13BC3C42218F}"/>
                </a:ext>
              </a:extLst>
            </p:cNvPr>
            <p:cNvSpPr txBox="1"/>
            <p:nvPr/>
          </p:nvSpPr>
          <p:spPr>
            <a:xfrm>
              <a:off x="10359729" y="2518364"/>
              <a:ext cx="220818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rgbClr val="EF3078"/>
                  </a:solidFill>
                  <a:latin typeface="Tw Cen MT" panose="020B0602020104020603" pitchFamily="34" charset="0"/>
                </a:rPr>
                <a:t>Pathway &amp; Bicycle Path</a:t>
              </a: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xmlns="" id="{0F083849-6FF5-44B6-A966-0E99FE95DD1A}"/>
                </a:ext>
              </a:extLst>
            </p:cNvPr>
            <p:cNvSpPr txBox="1"/>
            <p:nvPr/>
          </p:nvSpPr>
          <p:spPr>
            <a:xfrm>
              <a:off x="10340464" y="3101908"/>
              <a:ext cx="1933027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Tw Cen MT" panose="020B0602020104020603" pitchFamily="34" charset="0"/>
                </a:rPr>
                <a:t>A </a:t>
              </a:r>
              <a:r>
                <a:rPr lang="en-US" b="1" dirty="0">
                  <a:latin typeface="Tw Cen MT" panose="020B0602020104020603" pitchFamily="34" charset="0"/>
                </a:rPr>
                <a:t>10 ft </a:t>
              </a:r>
              <a:r>
                <a:rPr lang="en-US" dirty="0">
                  <a:latin typeface="Tw Cen MT" panose="020B0602020104020603" pitchFamily="34" charset="0"/>
                </a:rPr>
                <a:t>wide pathway surrounds the lakeside &amp; A </a:t>
              </a:r>
              <a:r>
                <a:rPr lang="en-US" b="1" dirty="0">
                  <a:latin typeface="Tw Cen MT" panose="020B0602020104020603" pitchFamily="34" charset="0"/>
                </a:rPr>
                <a:t>5 ft</a:t>
              </a:r>
              <a:r>
                <a:rPr lang="en-US" dirty="0">
                  <a:latin typeface="Tw Cen MT" panose="020B0602020104020603" pitchFamily="34" charset="0"/>
                </a:rPr>
                <a:t> wide path along the lake shore</a:t>
              </a:r>
            </a:p>
          </p:txBody>
        </p:sp>
      </p:grpSp>
      <p:grpSp>
        <p:nvGrpSpPr>
          <p:cNvPr id="108" name="Group 107">
            <a:extLst>
              <a:ext uri="{FF2B5EF4-FFF2-40B4-BE49-F238E27FC236}">
                <a16:creationId xmlns:a16="http://schemas.microsoft.com/office/drawing/2014/main" xmlns="" id="{948E0E04-F6AD-4204-A734-B8A0EC1E885D}"/>
              </a:ext>
            </a:extLst>
          </p:cNvPr>
          <p:cNvGrpSpPr/>
          <p:nvPr/>
        </p:nvGrpSpPr>
        <p:grpSpPr>
          <a:xfrm>
            <a:off x="9035370" y="5259239"/>
            <a:ext cx="3156629" cy="1544457"/>
            <a:chOff x="9146175" y="5273815"/>
            <a:chExt cx="3156629" cy="1544457"/>
          </a:xfrm>
        </p:grpSpPr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xmlns="" id="{4DD90853-2F30-480A-A4BC-AF61CA243D4E}"/>
                </a:ext>
              </a:extLst>
            </p:cNvPr>
            <p:cNvSpPr txBox="1"/>
            <p:nvPr/>
          </p:nvSpPr>
          <p:spPr>
            <a:xfrm>
              <a:off x="9146176" y="5273815"/>
              <a:ext cx="72481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00B050"/>
                  </a:solidFill>
                  <a:latin typeface="Tw Cen MT" panose="020B0602020104020603" pitchFamily="34" charset="0"/>
                </a:rPr>
                <a:t>05</a:t>
              </a: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xmlns="" id="{13DF5F7D-8517-4858-B26A-117AEF6AD00D}"/>
                </a:ext>
              </a:extLst>
            </p:cNvPr>
            <p:cNvSpPr txBox="1"/>
            <p:nvPr/>
          </p:nvSpPr>
          <p:spPr>
            <a:xfrm>
              <a:off x="9152127" y="5593585"/>
              <a:ext cx="149217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rgbClr val="00B050"/>
                  </a:solidFill>
                  <a:latin typeface="Tw Cen MT" panose="020B0602020104020603" pitchFamily="34" charset="0"/>
                </a:rPr>
                <a:t>Green Area</a:t>
              </a:r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xmlns="" id="{17A15540-6995-437A-A59D-F899A6BCCE03}"/>
                </a:ext>
              </a:extLst>
            </p:cNvPr>
            <p:cNvSpPr txBox="1"/>
            <p:nvPr/>
          </p:nvSpPr>
          <p:spPr>
            <a:xfrm>
              <a:off x="9146175" y="5894942"/>
              <a:ext cx="315662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atin typeface="Tw Cen MT" panose="020B0602020104020603" pitchFamily="34" charset="0"/>
                </a:rPr>
                <a:t>199,584 SQFT </a:t>
              </a:r>
              <a:r>
                <a:rPr lang="en-US" dirty="0">
                  <a:latin typeface="Tw Cen MT" panose="020B0602020104020603" pitchFamily="34" charset="0"/>
                </a:rPr>
                <a:t>of greenery, including trees, playgrounds,</a:t>
              </a:r>
            </a:p>
            <a:p>
              <a:r>
                <a:rPr lang="en-US" dirty="0">
                  <a:latin typeface="Tw Cen MT" panose="020B0602020104020603" pitchFamily="34" charset="0"/>
                </a:rPr>
                <a:t>and more.</a:t>
              </a: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xmlns="" id="{4B33EF84-99D9-4E3D-98A7-243B4B204E8F}"/>
              </a:ext>
            </a:extLst>
          </p:cNvPr>
          <p:cNvGrpSpPr/>
          <p:nvPr/>
        </p:nvGrpSpPr>
        <p:grpSpPr>
          <a:xfrm>
            <a:off x="7840984" y="2085925"/>
            <a:ext cx="1666472" cy="1267458"/>
            <a:chOff x="7840984" y="2085925"/>
            <a:chExt cx="1666472" cy="1267458"/>
          </a:xfrm>
        </p:grpSpPr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xmlns="" id="{3E41AE78-9E30-4CD4-9440-DE30C5519E6F}"/>
                </a:ext>
              </a:extLst>
            </p:cNvPr>
            <p:cNvSpPr txBox="1"/>
            <p:nvPr/>
          </p:nvSpPr>
          <p:spPr>
            <a:xfrm>
              <a:off x="7840984" y="2085925"/>
              <a:ext cx="72481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385723"/>
                  </a:solidFill>
                  <a:latin typeface="Tw Cen MT" panose="020B0602020104020603" pitchFamily="34" charset="0"/>
                </a:rPr>
                <a:t>04</a:t>
              </a: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xmlns="" id="{DBF60901-7459-4FFF-BFAB-332F5872E18A}"/>
                </a:ext>
              </a:extLst>
            </p:cNvPr>
            <p:cNvSpPr txBox="1"/>
            <p:nvPr/>
          </p:nvSpPr>
          <p:spPr>
            <a:xfrm>
              <a:off x="7846935" y="2405695"/>
              <a:ext cx="138732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rgbClr val="385723"/>
                  </a:solidFill>
                  <a:latin typeface="Tw Cen MT" panose="020B0602020104020603" pitchFamily="34" charset="0"/>
                </a:rPr>
                <a:t>Lake</a:t>
              </a:r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xmlns="" id="{7989F52C-1D2B-46E2-A985-77707A7510FC}"/>
                </a:ext>
              </a:extLst>
            </p:cNvPr>
            <p:cNvSpPr txBox="1"/>
            <p:nvPr/>
          </p:nvSpPr>
          <p:spPr>
            <a:xfrm>
              <a:off x="7840984" y="2707052"/>
              <a:ext cx="166647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Tw Cen MT" panose="020B0602020104020603" pitchFamily="34" charset="0"/>
                </a:rPr>
                <a:t>A picturesque </a:t>
              </a:r>
              <a:r>
                <a:rPr lang="en-US" b="1" dirty="0">
                  <a:latin typeface="Tw Cen MT" panose="020B0602020104020603" pitchFamily="34" charset="0"/>
                </a:rPr>
                <a:t>70 ft </a:t>
              </a:r>
              <a:r>
                <a:rPr lang="en-US" dirty="0">
                  <a:latin typeface="Tw Cen MT" panose="020B0602020104020603" pitchFamily="34" charset="0"/>
                </a:rPr>
                <a:t>wide lake</a:t>
              </a:r>
            </a:p>
          </p:txBody>
        </p:sp>
      </p:grpSp>
      <p:pic>
        <p:nvPicPr>
          <p:cNvPr id="3" name="Graphic 2" descr="House with solid fill">
            <a:extLst>
              <a:ext uri="{FF2B5EF4-FFF2-40B4-BE49-F238E27FC236}">
                <a16:creationId xmlns:a16="http://schemas.microsoft.com/office/drawing/2014/main" xmlns="" id="{ADA23F09-7B84-4373-B8B0-0E8828E4D6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2364379" y="3576717"/>
            <a:ext cx="637273" cy="637273"/>
          </a:xfrm>
          <a:prstGeom prst="rect">
            <a:avLst/>
          </a:prstGeom>
        </p:spPr>
      </p:pic>
      <p:pic>
        <p:nvPicPr>
          <p:cNvPr id="14" name="Graphic 13" descr="Car with solid fill">
            <a:extLst>
              <a:ext uri="{FF2B5EF4-FFF2-40B4-BE49-F238E27FC236}">
                <a16:creationId xmlns:a16="http://schemas.microsoft.com/office/drawing/2014/main" xmlns="" id="{002B63C3-05C6-4835-BBD8-65516D14216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4795076" y="3026315"/>
            <a:ext cx="1367908" cy="1367908"/>
          </a:xfrm>
          <a:prstGeom prst="rect">
            <a:avLst/>
          </a:prstGeom>
        </p:spPr>
      </p:pic>
      <p:pic>
        <p:nvPicPr>
          <p:cNvPr id="16" name="Graphic 15" descr="Forest scene with solid fill">
            <a:extLst>
              <a:ext uri="{FF2B5EF4-FFF2-40B4-BE49-F238E27FC236}">
                <a16:creationId xmlns:a16="http://schemas.microsoft.com/office/drawing/2014/main" xmlns="" id="{EFA5DB21-FAC1-4F0E-A5BE-E3D9CAF10AE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7869772" y="4108485"/>
            <a:ext cx="914400" cy="914400"/>
          </a:xfrm>
          <a:prstGeom prst="rect">
            <a:avLst/>
          </a:prstGeom>
        </p:spPr>
      </p:pic>
      <p:pic>
        <p:nvPicPr>
          <p:cNvPr id="18" name="Graphic 17" descr="Walk with solid fill">
            <a:extLst>
              <a:ext uri="{FF2B5EF4-FFF2-40B4-BE49-F238E27FC236}">
                <a16:creationId xmlns:a16="http://schemas.microsoft.com/office/drawing/2014/main" xmlns="" id="{FF1A7987-6665-4CFC-8CE6-088E44E3295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9112265" y="3501098"/>
            <a:ext cx="811933" cy="81193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768" y="3802104"/>
            <a:ext cx="1147428" cy="79284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5180" y="3699777"/>
            <a:ext cx="774180" cy="102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437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2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1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300"/>
                            </p:stCondLst>
                            <p:childTnLst>
                              <p:par>
                                <p:cTn id="27" presetID="22" presetClass="entr" presetSubtype="2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9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100"/>
                            </p:stCondLst>
                            <p:childTnLst>
                              <p:par>
                                <p:cTn id="43" presetID="22" presetClass="entr" presetSubtype="2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7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300"/>
                            </p:stCondLst>
                            <p:childTnLst>
                              <p:par>
                                <p:cTn id="53" presetID="53" presetClass="entr" presetSubtype="16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900"/>
                            </p:stCondLst>
                            <p:childTnLst>
                              <p:par>
                                <p:cTn id="59" presetID="22" presetClass="entr" presetSubtype="8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500"/>
                            </p:stCondLst>
                            <p:childTnLst>
                              <p:par>
                                <p:cTn id="63" presetID="53" presetClass="entr" presetSubtype="16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100"/>
                            </p:stCondLst>
                            <p:childTnLst>
                              <p:par>
                                <p:cTn id="69" presetID="53" presetClass="entr" presetSubtype="16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700"/>
                            </p:stCondLst>
                            <p:childTnLst>
                              <p:par>
                                <p:cTn id="75" presetID="22" presetClass="entr" presetSubtype="8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8300"/>
                            </p:stCondLst>
                            <p:childTnLst>
                              <p:par>
                                <p:cTn id="79" presetID="53" presetClass="entr" presetSubtype="16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8900"/>
                            </p:stCondLst>
                            <p:childTnLst>
                              <p:par>
                                <p:cTn id="85" presetID="53" presetClass="entr" presetSubtype="16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9500"/>
                            </p:stCondLst>
                            <p:childTnLst>
                              <p:par>
                                <p:cTn id="91" presetID="22" presetClass="entr" presetSubtype="8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100"/>
                            </p:stCondLst>
                            <p:childTnLst>
                              <p:par>
                                <p:cTn id="95" presetID="53" presetClass="entr" presetSubtype="16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E8AA9BD-5B28-4BB1-803B-54BB6E1B0DE1}"/>
              </a:ext>
            </a:extLst>
          </p:cNvPr>
          <p:cNvSpPr txBox="1"/>
          <p:nvPr/>
        </p:nvSpPr>
        <p:spPr>
          <a:xfrm>
            <a:off x="2456543" y="209232"/>
            <a:ext cx="77852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spc="300" dirty="0">
                <a:solidFill>
                  <a:schemeClr val="bg1">
                    <a:lumMod val="65000"/>
                  </a:schemeClr>
                </a:solidFill>
                <a:latin typeface="Tw Cen MT" panose="020B0602020104020603" pitchFamily="34" charset="0"/>
              </a:rPr>
              <a:t>Luxurious LIVING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7D884BCA-1978-49CC-8588-5399D7CABDE7}"/>
              </a:ext>
            </a:extLst>
          </p:cNvPr>
          <p:cNvGrpSpPr/>
          <p:nvPr/>
        </p:nvGrpSpPr>
        <p:grpSpPr>
          <a:xfrm>
            <a:off x="5378756" y="969660"/>
            <a:ext cx="1434489" cy="190500"/>
            <a:chOff x="4679586" y="878988"/>
            <a:chExt cx="1434489" cy="19050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xmlns="" id="{3701A590-ABA9-4BD2-BD64-376A4C227798}"/>
                </a:ext>
              </a:extLst>
            </p:cNvPr>
            <p:cNvSpPr/>
            <p:nvPr/>
          </p:nvSpPr>
          <p:spPr>
            <a:xfrm>
              <a:off x="4679586" y="878988"/>
              <a:ext cx="190500" cy="190500"/>
            </a:xfrm>
            <a:prstGeom prst="ellipse">
              <a:avLst/>
            </a:prstGeom>
            <a:solidFill>
              <a:srgbClr val="03A1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xmlns="" id="{3E53B434-A2A6-4C16-99DD-292CE4FD62C4}"/>
                </a:ext>
              </a:extLst>
            </p:cNvPr>
            <p:cNvSpPr/>
            <p:nvPr/>
          </p:nvSpPr>
          <p:spPr>
            <a:xfrm>
              <a:off x="4990736" y="878988"/>
              <a:ext cx="190500" cy="190500"/>
            </a:xfrm>
            <a:prstGeom prst="ellipse">
              <a:avLst/>
            </a:prstGeom>
            <a:solidFill>
              <a:srgbClr val="EE95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xmlns="" id="{F3E5BC96-17A2-4BD5-BA51-10270687E851}"/>
                </a:ext>
              </a:extLst>
            </p:cNvPr>
            <p:cNvSpPr/>
            <p:nvPr/>
          </p:nvSpPr>
          <p:spPr>
            <a:xfrm>
              <a:off x="5301522" y="878988"/>
              <a:ext cx="190500" cy="190500"/>
            </a:xfrm>
            <a:prstGeom prst="ellipse">
              <a:avLst/>
            </a:prstGeom>
            <a:solidFill>
              <a:srgbClr val="EF30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xmlns="" id="{1A06ACCC-548D-4873-BD3B-AD3CA2C095B0}"/>
                </a:ext>
              </a:extLst>
            </p:cNvPr>
            <p:cNvSpPr/>
            <p:nvPr/>
          </p:nvSpPr>
          <p:spPr>
            <a:xfrm>
              <a:off x="5612308" y="878988"/>
              <a:ext cx="190500" cy="190500"/>
            </a:xfrm>
            <a:prstGeom prst="ellipse">
              <a:avLst/>
            </a:prstGeom>
            <a:solidFill>
              <a:srgbClr val="1C7C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xmlns="" id="{7CBDE4C1-DAF9-476F-B807-27BE954F6C82}"/>
                </a:ext>
              </a:extLst>
            </p:cNvPr>
            <p:cNvSpPr/>
            <p:nvPr/>
          </p:nvSpPr>
          <p:spPr>
            <a:xfrm>
              <a:off x="5923575" y="878988"/>
              <a:ext cx="190500" cy="190500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Oval 21">
            <a:extLst>
              <a:ext uri="{FF2B5EF4-FFF2-40B4-BE49-F238E27FC236}">
                <a16:creationId xmlns:a16="http://schemas.microsoft.com/office/drawing/2014/main" xmlns="" id="{6E22B37A-CCC7-4E5B-82F9-79A278CAA082}"/>
              </a:ext>
            </a:extLst>
          </p:cNvPr>
          <p:cNvSpPr/>
          <p:nvPr/>
        </p:nvSpPr>
        <p:spPr>
          <a:xfrm>
            <a:off x="2325485" y="3550834"/>
            <a:ext cx="728158" cy="728158"/>
          </a:xfrm>
          <a:prstGeom prst="ellipse">
            <a:avLst/>
          </a:prstGeom>
          <a:solidFill>
            <a:srgbClr val="EE95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xmlns="" id="{788C3841-127A-479B-94BD-220B2EDCAB6E}"/>
              </a:ext>
            </a:extLst>
          </p:cNvPr>
          <p:cNvSpPr/>
          <p:nvPr/>
        </p:nvSpPr>
        <p:spPr>
          <a:xfrm>
            <a:off x="3235182" y="3679057"/>
            <a:ext cx="1221014" cy="1221014"/>
          </a:xfrm>
          <a:prstGeom prst="ellipse">
            <a:avLst/>
          </a:prstGeom>
          <a:solidFill>
            <a:srgbClr val="EF30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xmlns="" id="{BC59DA09-2750-4F0C-898C-08F0F54C4ACB}"/>
              </a:ext>
            </a:extLst>
          </p:cNvPr>
          <p:cNvSpPr/>
          <p:nvPr/>
        </p:nvSpPr>
        <p:spPr>
          <a:xfrm>
            <a:off x="4551111" y="2757400"/>
            <a:ext cx="1843314" cy="1843314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xmlns="" id="{69F6674A-9F6A-4ECF-8B1A-B5CD331C63F8}"/>
              </a:ext>
            </a:extLst>
          </p:cNvPr>
          <p:cNvSpPr/>
          <p:nvPr/>
        </p:nvSpPr>
        <p:spPr>
          <a:xfrm>
            <a:off x="6544499" y="3811221"/>
            <a:ext cx="935542" cy="914400"/>
          </a:xfrm>
          <a:prstGeom prst="ellipse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xmlns="" id="{3F5A07E2-72FE-479E-9CC4-3AE297809FA7}"/>
              </a:ext>
            </a:extLst>
          </p:cNvPr>
          <p:cNvSpPr/>
          <p:nvPr/>
        </p:nvSpPr>
        <p:spPr>
          <a:xfrm>
            <a:off x="7669871" y="3914913"/>
            <a:ext cx="1371602" cy="1371602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xmlns="" id="{57678F9E-F68B-47E7-8E99-404218E42B24}"/>
              </a:ext>
            </a:extLst>
          </p:cNvPr>
          <p:cNvSpPr/>
          <p:nvPr/>
        </p:nvSpPr>
        <p:spPr>
          <a:xfrm>
            <a:off x="9029500" y="3418333"/>
            <a:ext cx="977464" cy="977464"/>
          </a:xfrm>
          <a:prstGeom prst="ellipse">
            <a:avLst/>
          </a:prstGeom>
          <a:solidFill>
            <a:srgbClr val="EF30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xmlns="" id="{153F4246-CEED-4D1E-87E9-AF831143E541}"/>
              </a:ext>
            </a:extLst>
          </p:cNvPr>
          <p:cNvGrpSpPr/>
          <p:nvPr/>
        </p:nvGrpSpPr>
        <p:grpSpPr>
          <a:xfrm>
            <a:off x="1870684" y="2800395"/>
            <a:ext cx="842445" cy="820793"/>
            <a:chOff x="1812406" y="2946170"/>
            <a:chExt cx="842445" cy="820793"/>
          </a:xfrm>
        </p:grpSpPr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xmlns="" id="{802F08CF-D4D1-4A39-96BE-CB97F61D162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277365" y="2946170"/>
              <a:ext cx="377486" cy="820793"/>
            </a:xfrm>
            <a:prstGeom prst="line">
              <a:avLst/>
            </a:prstGeom>
            <a:ln w="28575">
              <a:solidFill>
                <a:srgbClr val="EE952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xmlns="" id="{35920BBA-8F71-4702-91A3-44392F84AAE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812406" y="2954946"/>
              <a:ext cx="471956" cy="0"/>
            </a:xfrm>
            <a:prstGeom prst="line">
              <a:avLst/>
            </a:prstGeom>
            <a:ln w="28575">
              <a:solidFill>
                <a:srgbClr val="EE952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xmlns="" id="{B3BFFE84-C695-4D53-9EB1-6E3F023237F6}"/>
              </a:ext>
            </a:extLst>
          </p:cNvPr>
          <p:cNvGrpSpPr/>
          <p:nvPr/>
        </p:nvGrpSpPr>
        <p:grpSpPr>
          <a:xfrm>
            <a:off x="4442225" y="2049196"/>
            <a:ext cx="979247" cy="712482"/>
            <a:chOff x="4442225" y="2049196"/>
            <a:chExt cx="979247" cy="712482"/>
          </a:xfrm>
        </p:grpSpPr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xmlns="" id="{CDB6677B-8513-496A-A326-EDBAA2BA940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099050" y="2049196"/>
              <a:ext cx="322422" cy="712482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xmlns="" id="{3003D7FC-94DB-4EDC-95C4-65A5F513BF8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442225" y="2051577"/>
              <a:ext cx="666349" cy="0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xmlns="" id="{7137FDAE-CE25-40E9-AFD7-49BA1463E3D5}"/>
              </a:ext>
            </a:extLst>
          </p:cNvPr>
          <p:cNvGrpSpPr/>
          <p:nvPr/>
        </p:nvGrpSpPr>
        <p:grpSpPr>
          <a:xfrm flipV="1">
            <a:off x="3031106" y="4872779"/>
            <a:ext cx="782545" cy="821366"/>
            <a:chOff x="1872307" y="2945596"/>
            <a:chExt cx="782545" cy="821366"/>
          </a:xfrm>
        </p:grpSpPr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xmlns="" id="{C83C8BAA-87B2-4130-A6CA-1525D506B1D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449965" y="2945884"/>
              <a:ext cx="204887" cy="821078"/>
            </a:xfrm>
            <a:prstGeom prst="line">
              <a:avLst/>
            </a:prstGeom>
            <a:ln w="28575">
              <a:solidFill>
                <a:srgbClr val="EF307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xmlns="" id="{018D836A-5994-457C-AD4E-4304A9FBB1F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872307" y="2945596"/>
              <a:ext cx="589564" cy="0"/>
            </a:xfrm>
            <a:prstGeom prst="line">
              <a:avLst/>
            </a:prstGeom>
            <a:ln w="28575">
              <a:solidFill>
                <a:srgbClr val="EF307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xmlns="" id="{D15C6488-0A8C-4F32-9A4D-7C308D3FB74D}"/>
              </a:ext>
            </a:extLst>
          </p:cNvPr>
          <p:cNvGrpSpPr/>
          <p:nvPr/>
        </p:nvGrpSpPr>
        <p:grpSpPr>
          <a:xfrm flipH="1">
            <a:off x="9518232" y="2271393"/>
            <a:ext cx="723524" cy="1146940"/>
            <a:chOff x="1935298" y="2625841"/>
            <a:chExt cx="723524" cy="1146940"/>
          </a:xfrm>
        </p:grpSpPr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xmlns="" id="{C8692D07-D0C2-4183-8694-C71EC431F9C0}"/>
                </a:ext>
              </a:extLst>
            </p:cNvPr>
            <p:cNvCxnSpPr>
              <a:cxnSpLocks/>
              <a:stCxn id="27" idx="0"/>
            </p:cNvCxnSpPr>
            <p:nvPr/>
          </p:nvCxnSpPr>
          <p:spPr>
            <a:xfrm flipH="1" flipV="1">
              <a:off x="2372947" y="2625841"/>
              <a:ext cx="285875" cy="1146940"/>
            </a:xfrm>
            <a:prstGeom prst="line">
              <a:avLst/>
            </a:prstGeom>
            <a:ln w="28575">
              <a:solidFill>
                <a:srgbClr val="EF307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xmlns="" id="{DECBEC73-955A-442B-8836-D1923312FBF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935298" y="2629013"/>
              <a:ext cx="435201" cy="0"/>
            </a:xfrm>
            <a:prstGeom prst="line">
              <a:avLst/>
            </a:prstGeom>
            <a:ln w="28575">
              <a:solidFill>
                <a:srgbClr val="EF307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xmlns="" id="{C6E9A218-B141-4BD3-841A-BAB462C9175B}"/>
              </a:ext>
            </a:extLst>
          </p:cNvPr>
          <p:cNvGrpSpPr/>
          <p:nvPr/>
        </p:nvGrpSpPr>
        <p:grpSpPr>
          <a:xfrm flipH="1" flipV="1">
            <a:off x="8284966" y="5251523"/>
            <a:ext cx="743262" cy="539365"/>
            <a:chOff x="1929808" y="3262589"/>
            <a:chExt cx="743262" cy="539365"/>
          </a:xfrm>
        </p:grpSpPr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xmlns="" id="{F7309261-EAF4-4065-B34C-74D63998B1F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392240" y="3262589"/>
              <a:ext cx="280830" cy="539365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xmlns="" id="{6F2BC3B5-DB71-4C84-AF89-16844588639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929808" y="3264970"/>
              <a:ext cx="471956" cy="0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xmlns="" id="{B1ACE9A5-0AAC-4005-87FD-533CB273E3AF}"/>
              </a:ext>
            </a:extLst>
          </p:cNvPr>
          <p:cNvGrpSpPr/>
          <p:nvPr/>
        </p:nvGrpSpPr>
        <p:grpSpPr>
          <a:xfrm flipH="1">
            <a:off x="6965184" y="2609852"/>
            <a:ext cx="846110" cy="1297213"/>
            <a:chOff x="1983167" y="2950736"/>
            <a:chExt cx="452864" cy="694309"/>
          </a:xfrm>
        </p:grpSpPr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xmlns="" id="{BEBF1710-C0A2-443D-9E66-877BD8FA726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244671" y="2950736"/>
              <a:ext cx="191360" cy="694309"/>
            </a:xfrm>
            <a:prstGeom prst="line">
              <a:avLst/>
            </a:prstGeom>
            <a:ln w="28575"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xmlns="" id="{D25F5471-E0F2-4736-A975-B0CD1D80AA9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983167" y="2952010"/>
              <a:ext cx="267874" cy="0"/>
            </a:xfrm>
            <a:prstGeom prst="line">
              <a:avLst/>
            </a:prstGeom>
            <a:ln w="28575"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xmlns="" id="{7D06F0A7-DAC2-4C40-B732-014C20C2F6D5}"/>
              </a:ext>
            </a:extLst>
          </p:cNvPr>
          <p:cNvGrpSpPr/>
          <p:nvPr/>
        </p:nvGrpSpPr>
        <p:grpSpPr>
          <a:xfrm>
            <a:off x="-554779" y="2054333"/>
            <a:ext cx="2564741" cy="1766723"/>
            <a:chOff x="-711778" y="2178393"/>
            <a:chExt cx="2564741" cy="1766723"/>
          </a:xfrm>
        </p:grpSpPr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xmlns="" id="{FECAEFF9-14F9-420B-B81B-1A2D424B5A63}"/>
                </a:ext>
              </a:extLst>
            </p:cNvPr>
            <p:cNvSpPr txBox="1"/>
            <p:nvPr/>
          </p:nvSpPr>
          <p:spPr>
            <a:xfrm>
              <a:off x="154677" y="2178393"/>
              <a:ext cx="72481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400" b="1" dirty="0">
                  <a:solidFill>
                    <a:srgbClr val="EE9524"/>
                  </a:solidFill>
                  <a:latin typeface="Tw Cen MT" panose="020B0602020104020603" pitchFamily="34" charset="0"/>
                </a:rPr>
                <a:t>01</a:t>
              </a: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xmlns="" id="{2E7256DD-6317-492A-853D-B93DE998E24A}"/>
                </a:ext>
              </a:extLst>
            </p:cNvPr>
            <p:cNvSpPr txBox="1"/>
            <p:nvPr/>
          </p:nvSpPr>
          <p:spPr>
            <a:xfrm>
              <a:off x="-711778" y="2548063"/>
              <a:ext cx="248913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400" b="1" dirty="0">
                  <a:solidFill>
                    <a:srgbClr val="EE9524"/>
                  </a:solidFill>
                  <a:latin typeface="Tw Cen MT" panose="020B0602020104020603" pitchFamily="34" charset="0"/>
                </a:rPr>
                <a:t>Recreation  </a:t>
              </a:r>
            </a:p>
            <a:p>
              <a:pPr algn="r"/>
              <a:r>
                <a:rPr lang="en-US" sz="2400" b="1" dirty="0">
                  <a:solidFill>
                    <a:srgbClr val="EE9524"/>
                  </a:solidFill>
                  <a:latin typeface="Tw Cen MT" panose="020B0602020104020603" pitchFamily="34" charset="0"/>
                </a:rPr>
                <a:t>Redefined</a:t>
              </a: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xmlns="" id="{2574B3F8-38B1-4C77-944D-B357C5A8510F}"/>
                </a:ext>
              </a:extLst>
            </p:cNvPr>
            <p:cNvSpPr txBox="1"/>
            <p:nvPr/>
          </p:nvSpPr>
          <p:spPr>
            <a:xfrm>
              <a:off x="-276920" y="3298785"/>
              <a:ext cx="21298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>
                  <a:latin typeface="Tw Cen MT" panose="020B0602020104020603" pitchFamily="34" charset="0"/>
                </a:rPr>
                <a:t>Discover a Heaven of Leisure &amp; Activity.</a:t>
              </a:r>
            </a:p>
          </p:txBody>
        </p: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xmlns="" id="{12804901-3BC3-4B63-B57A-680C61064136}"/>
              </a:ext>
            </a:extLst>
          </p:cNvPr>
          <p:cNvGrpSpPr/>
          <p:nvPr/>
        </p:nvGrpSpPr>
        <p:grpSpPr>
          <a:xfrm>
            <a:off x="522499" y="5071610"/>
            <a:ext cx="2506178" cy="1329013"/>
            <a:chOff x="322221" y="5072730"/>
            <a:chExt cx="2506178" cy="1329013"/>
          </a:xfrm>
        </p:grpSpPr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xmlns="" id="{3D4F678F-40B7-4440-9805-D7FF30FB7FC8}"/>
                </a:ext>
              </a:extLst>
            </p:cNvPr>
            <p:cNvSpPr txBox="1"/>
            <p:nvPr/>
          </p:nvSpPr>
          <p:spPr>
            <a:xfrm>
              <a:off x="2103586" y="5072730"/>
              <a:ext cx="72481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400" b="1" dirty="0">
                  <a:solidFill>
                    <a:srgbClr val="EF3078"/>
                  </a:solidFill>
                  <a:latin typeface="Tw Cen MT" panose="020B0602020104020603" pitchFamily="34" charset="0"/>
                </a:rPr>
                <a:t>02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xmlns="" id="{E3B5B3C4-08D7-4F80-905A-16D436C0F2EA}"/>
                </a:ext>
              </a:extLst>
            </p:cNvPr>
            <p:cNvSpPr txBox="1"/>
            <p:nvPr/>
          </p:nvSpPr>
          <p:spPr>
            <a:xfrm>
              <a:off x="698516" y="5391747"/>
              <a:ext cx="212988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400" b="1" dirty="0">
                  <a:solidFill>
                    <a:srgbClr val="EF3078"/>
                  </a:solidFill>
                  <a:latin typeface="Tw Cen MT" panose="020B0602020104020603" pitchFamily="34" charset="0"/>
                </a:rPr>
                <a:t>Mini Golf Zone</a:t>
              </a: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xmlns="" id="{EAA698D6-61E6-47B4-977C-84FC3F7A291F}"/>
                </a:ext>
              </a:extLst>
            </p:cNvPr>
            <p:cNvSpPr txBox="1"/>
            <p:nvPr/>
          </p:nvSpPr>
          <p:spPr>
            <a:xfrm>
              <a:off x="322221" y="5693857"/>
              <a:ext cx="250617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000" dirty="0">
                  <a:latin typeface="Tw Cen MT" panose="020B0602020104020603" pitchFamily="34" charset="0"/>
                </a:rPr>
                <a:t>Swing into luxury with mini golf zone</a:t>
              </a:r>
            </a:p>
          </p:txBody>
        </p:sp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xmlns="" id="{D9DD4B7F-8A71-49A3-BC05-44E26D841E62}"/>
              </a:ext>
            </a:extLst>
          </p:cNvPr>
          <p:cNvGrpSpPr/>
          <p:nvPr/>
        </p:nvGrpSpPr>
        <p:grpSpPr>
          <a:xfrm>
            <a:off x="1755437" y="1523445"/>
            <a:ext cx="2748795" cy="1296482"/>
            <a:chOff x="1741214" y="1523289"/>
            <a:chExt cx="2748795" cy="1296482"/>
          </a:xfrm>
        </p:grpSpPr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xmlns="" id="{C2359718-1C0E-45C6-99D0-A3CB1814E621}"/>
                </a:ext>
              </a:extLst>
            </p:cNvPr>
            <p:cNvSpPr txBox="1"/>
            <p:nvPr/>
          </p:nvSpPr>
          <p:spPr>
            <a:xfrm>
              <a:off x="3671514" y="1523289"/>
              <a:ext cx="72481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400" b="1" dirty="0">
                  <a:solidFill>
                    <a:srgbClr val="00B050"/>
                  </a:solidFill>
                  <a:latin typeface="Tw Cen MT" panose="020B0602020104020603" pitchFamily="34" charset="0"/>
                </a:rPr>
                <a:t>03</a:t>
              </a: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xmlns="" id="{83347D2D-8F9E-424F-8379-EE81B97BB648}"/>
                </a:ext>
              </a:extLst>
            </p:cNvPr>
            <p:cNvSpPr txBox="1"/>
            <p:nvPr/>
          </p:nvSpPr>
          <p:spPr>
            <a:xfrm>
              <a:off x="1741214" y="1776944"/>
              <a:ext cx="269142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400" b="1" dirty="0">
                  <a:solidFill>
                    <a:srgbClr val="00B050"/>
                  </a:solidFill>
                  <a:latin typeface="Tw Cen MT" panose="020B0602020104020603" pitchFamily="34" charset="0"/>
                </a:rPr>
                <a:t>Sporting Excellence</a:t>
              </a:r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xmlns="" id="{3509C4E9-4A75-455E-A51D-C315238BC112}"/>
                </a:ext>
              </a:extLst>
            </p:cNvPr>
            <p:cNvSpPr txBox="1"/>
            <p:nvPr/>
          </p:nvSpPr>
          <p:spPr>
            <a:xfrm>
              <a:off x="2125648" y="2111885"/>
              <a:ext cx="236436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000" dirty="0" smtClean="0">
                  <a:latin typeface="Tw Cen MT" panose="020B0602020104020603" pitchFamily="34" charset="0"/>
                </a:rPr>
                <a:t>Lawn </a:t>
              </a:r>
              <a:r>
                <a:rPr lang="en-US" sz="2000" dirty="0">
                  <a:latin typeface="Tw Cen MT" panose="020B0602020104020603" pitchFamily="34" charset="0"/>
                </a:rPr>
                <a:t>Tennis &amp; Badminton Court</a:t>
              </a:r>
            </a:p>
          </p:txBody>
        </p:sp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xmlns="" id="{3FA3884F-7360-4A10-8B37-C166F2766294}"/>
              </a:ext>
            </a:extLst>
          </p:cNvPr>
          <p:cNvGrpSpPr/>
          <p:nvPr/>
        </p:nvGrpSpPr>
        <p:grpSpPr>
          <a:xfrm>
            <a:off x="10174168" y="1762759"/>
            <a:ext cx="2239975" cy="2186696"/>
            <a:chOff x="10327942" y="2198594"/>
            <a:chExt cx="2239975" cy="2186696"/>
          </a:xfrm>
        </p:grpSpPr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xmlns="" id="{C44B1081-28BD-4723-93B6-B3D9F5525EC3}"/>
                </a:ext>
              </a:extLst>
            </p:cNvPr>
            <p:cNvSpPr txBox="1"/>
            <p:nvPr/>
          </p:nvSpPr>
          <p:spPr>
            <a:xfrm>
              <a:off x="10387963" y="2198594"/>
              <a:ext cx="72481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EF3078"/>
                  </a:solidFill>
                  <a:latin typeface="Tw Cen MT" panose="020B0602020104020603" pitchFamily="34" charset="0"/>
                </a:rPr>
                <a:t>06</a:t>
              </a:r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xmlns="" id="{CAF0DE8F-4E0D-400F-8691-13BC3C42218F}"/>
                </a:ext>
              </a:extLst>
            </p:cNvPr>
            <p:cNvSpPr txBox="1"/>
            <p:nvPr/>
          </p:nvSpPr>
          <p:spPr>
            <a:xfrm>
              <a:off x="10359729" y="2518364"/>
              <a:ext cx="22081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rgbClr val="EF3078"/>
                  </a:solidFill>
                  <a:latin typeface="Tw Cen MT" panose="020B0602020104020603" pitchFamily="34" charset="0"/>
                </a:rPr>
                <a:t>Elite Society</a:t>
              </a: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xmlns="" id="{0F083849-6FF5-44B6-A966-0E99FE95DD1A}"/>
                </a:ext>
              </a:extLst>
            </p:cNvPr>
            <p:cNvSpPr txBox="1"/>
            <p:nvPr/>
          </p:nvSpPr>
          <p:spPr>
            <a:xfrm>
              <a:off x="10327942" y="2907962"/>
              <a:ext cx="2090356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Tw Cen MT" panose="020B0602020104020603" pitchFamily="34" charset="0"/>
                </a:rPr>
                <a:t>Not just a Residence, but a Sanctuary of Luxury &amp; Recreation (Only for </a:t>
              </a:r>
              <a:r>
                <a:rPr lang="en-US" b="1" dirty="0">
                  <a:latin typeface="Tw Cen MT" panose="020B0602020104020603" pitchFamily="34" charset="0"/>
                </a:rPr>
                <a:t>34 Owner</a:t>
              </a:r>
              <a:r>
                <a:rPr lang="en-US" dirty="0">
                  <a:latin typeface="Tw Cen MT" panose="020B0602020104020603" pitchFamily="34" charset="0"/>
                </a:rPr>
                <a:t>s)</a:t>
              </a:r>
            </a:p>
          </p:txBody>
        </p:sp>
      </p:grpSp>
      <p:grpSp>
        <p:nvGrpSpPr>
          <p:cNvPr id="108" name="Group 107">
            <a:extLst>
              <a:ext uri="{FF2B5EF4-FFF2-40B4-BE49-F238E27FC236}">
                <a16:creationId xmlns:a16="http://schemas.microsoft.com/office/drawing/2014/main" xmlns="" id="{948E0E04-F6AD-4204-A734-B8A0EC1E885D}"/>
              </a:ext>
            </a:extLst>
          </p:cNvPr>
          <p:cNvGrpSpPr/>
          <p:nvPr/>
        </p:nvGrpSpPr>
        <p:grpSpPr>
          <a:xfrm>
            <a:off x="9035370" y="5259239"/>
            <a:ext cx="3156629" cy="1329013"/>
            <a:chOff x="9146175" y="5273815"/>
            <a:chExt cx="3156629" cy="1329013"/>
          </a:xfrm>
        </p:grpSpPr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xmlns="" id="{4DD90853-2F30-480A-A4BC-AF61CA243D4E}"/>
                </a:ext>
              </a:extLst>
            </p:cNvPr>
            <p:cNvSpPr txBox="1"/>
            <p:nvPr/>
          </p:nvSpPr>
          <p:spPr>
            <a:xfrm>
              <a:off x="9146176" y="5273815"/>
              <a:ext cx="72481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7030A0"/>
                  </a:solidFill>
                  <a:latin typeface="Tw Cen MT" panose="020B0602020104020603" pitchFamily="34" charset="0"/>
                </a:rPr>
                <a:t>05</a:t>
              </a: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xmlns="" id="{13DF5F7D-8517-4858-B26A-117AEF6AD00D}"/>
                </a:ext>
              </a:extLst>
            </p:cNvPr>
            <p:cNvSpPr txBox="1"/>
            <p:nvPr/>
          </p:nvSpPr>
          <p:spPr>
            <a:xfrm>
              <a:off x="9152127" y="5593585"/>
              <a:ext cx="233621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7030A0"/>
                  </a:solidFill>
                  <a:latin typeface="Tw Cen MT" panose="020B0602020104020603" pitchFamily="34" charset="0"/>
                </a:rPr>
                <a:t>Cricket Paradise</a:t>
              </a:r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xmlns="" id="{17A15540-6995-437A-A59D-F899A6BCCE03}"/>
                </a:ext>
              </a:extLst>
            </p:cNvPr>
            <p:cNvSpPr txBox="1"/>
            <p:nvPr/>
          </p:nvSpPr>
          <p:spPr>
            <a:xfrm>
              <a:off x="9146175" y="5894942"/>
              <a:ext cx="315662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Tw Cen MT" panose="020B0602020104020603" pitchFamily="34" charset="0"/>
                </a:rPr>
                <a:t>Skill will be Hone at the Net Practicing Cricket Zone</a:t>
              </a: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xmlns="" id="{4B33EF84-99D9-4E3D-98A7-243B4B204E8F}"/>
              </a:ext>
            </a:extLst>
          </p:cNvPr>
          <p:cNvGrpSpPr/>
          <p:nvPr/>
        </p:nvGrpSpPr>
        <p:grpSpPr>
          <a:xfrm>
            <a:off x="7840984" y="2085925"/>
            <a:ext cx="1666472" cy="1544457"/>
            <a:chOff x="7840984" y="2085925"/>
            <a:chExt cx="1666472" cy="1544457"/>
          </a:xfrm>
        </p:grpSpPr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xmlns="" id="{3E41AE78-9E30-4CD4-9440-DE30C5519E6F}"/>
                </a:ext>
              </a:extLst>
            </p:cNvPr>
            <p:cNvSpPr txBox="1"/>
            <p:nvPr/>
          </p:nvSpPr>
          <p:spPr>
            <a:xfrm>
              <a:off x="7840984" y="2085925"/>
              <a:ext cx="72481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accent5">
                      <a:lumMod val="50000"/>
                    </a:schemeClr>
                  </a:solidFill>
                  <a:latin typeface="Tw Cen MT" panose="020B0602020104020603" pitchFamily="34" charset="0"/>
                </a:rPr>
                <a:t>04</a:t>
              </a: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xmlns="" id="{DBF60901-7459-4FFF-BFAB-332F5872E18A}"/>
                </a:ext>
              </a:extLst>
            </p:cNvPr>
            <p:cNvSpPr txBox="1"/>
            <p:nvPr/>
          </p:nvSpPr>
          <p:spPr>
            <a:xfrm>
              <a:off x="7846935" y="2405695"/>
              <a:ext cx="13873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accent5">
                      <a:lumMod val="50000"/>
                    </a:schemeClr>
                  </a:solidFill>
                  <a:latin typeface="Tw Cen MT" panose="020B0602020104020603" pitchFamily="34" charset="0"/>
                </a:rPr>
                <a:t>Helipad</a:t>
              </a:r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xmlns="" id="{7989F52C-1D2B-46E2-A985-77707A7510FC}"/>
                </a:ext>
              </a:extLst>
            </p:cNvPr>
            <p:cNvSpPr txBox="1"/>
            <p:nvPr/>
          </p:nvSpPr>
          <p:spPr>
            <a:xfrm>
              <a:off x="7840984" y="2707052"/>
              <a:ext cx="166647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Tw Cen MT" panose="020B0602020104020603" pitchFamily="34" charset="0"/>
                </a:rPr>
                <a:t>Touch down in style with Helipad.</a:t>
              </a:r>
            </a:p>
          </p:txBody>
        </p:sp>
      </p:grpSp>
      <p:pic>
        <p:nvPicPr>
          <p:cNvPr id="30" name="Graphic 29" descr="Meeting with solid fill">
            <a:extLst>
              <a:ext uri="{FF2B5EF4-FFF2-40B4-BE49-F238E27FC236}">
                <a16:creationId xmlns:a16="http://schemas.microsoft.com/office/drawing/2014/main" xmlns="" id="{EFF3AA23-32FB-4977-B864-B121717293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9063611" y="3406492"/>
            <a:ext cx="914400" cy="9144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27C452EE-5118-48FE-B9AE-66528FBC2A4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5084" y="3893255"/>
            <a:ext cx="849195" cy="84919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18FD8392-2ABF-4F7D-B469-8EDBD24DBD8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0782" y="3026107"/>
            <a:ext cx="1304564" cy="1304564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4CFEC959-656B-497A-89F6-CB730F236F3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7365" y="3851558"/>
            <a:ext cx="833725" cy="833725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6B843B62-3175-4AFC-ADE8-C051D9293AE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3515" y="4008042"/>
            <a:ext cx="1169255" cy="116925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1B9B2C77-A125-4366-BAFB-FD6CF697B2C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6893" y="3624132"/>
            <a:ext cx="632146" cy="632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613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2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1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300"/>
                            </p:stCondLst>
                            <p:childTnLst>
                              <p:par>
                                <p:cTn id="27" presetID="22" presetClass="entr" presetSubtype="2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9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100"/>
                            </p:stCondLst>
                            <p:childTnLst>
                              <p:par>
                                <p:cTn id="43" presetID="22" presetClass="entr" presetSubtype="2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7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300"/>
                            </p:stCondLst>
                            <p:childTnLst>
                              <p:par>
                                <p:cTn id="53" presetID="53" presetClass="entr" presetSubtype="16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900"/>
                            </p:stCondLst>
                            <p:childTnLst>
                              <p:par>
                                <p:cTn id="59" presetID="22" presetClass="entr" presetSubtype="8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500"/>
                            </p:stCondLst>
                            <p:childTnLst>
                              <p:par>
                                <p:cTn id="63" presetID="53" presetClass="entr" presetSubtype="16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100"/>
                            </p:stCondLst>
                            <p:childTnLst>
                              <p:par>
                                <p:cTn id="69" presetID="53" presetClass="entr" presetSubtype="16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700"/>
                            </p:stCondLst>
                            <p:childTnLst>
                              <p:par>
                                <p:cTn id="75" presetID="22" presetClass="entr" presetSubtype="8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8300"/>
                            </p:stCondLst>
                            <p:childTnLst>
                              <p:par>
                                <p:cTn id="79" presetID="53" presetClass="entr" presetSubtype="16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8900"/>
                            </p:stCondLst>
                            <p:childTnLst>
                              <p:par>
                                <p:cTn id="85" presetID="53" presetClass="entr" presetSubtype="16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9500"/>
                            </p:stCondLst>
                            <p:childTnLst>
                              <p:par>
                                <p:cTn id="91" presetID="22" presetClass="entr" presetSubtype="8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100"/>
                            </p:stCondLst>
                            <p:childTnLst>
                              <p:par>
                                <p:cTn id="95" presetID="53" presetClass="entr" presetSubtype="16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" name="Group 61">
            <a:extLst>
              <a:ext uri="{FF2B5EF4-FFF2-40B4-BE49-F238E27FC236}">
                <a16:creationId xmlns:a16="http://schemas.microsoft.com/office/drawing/2014/main" xmlns="" id="{8219989C-6534-4081-88F9-01A1845F375C}"/>
              </a:ext>
            </a:extLst>
          </p:cNvPr>
          <p:cNvGrpSpPr/>
          <p:nvPr/>
        </p:nvGrpSpPr>
        <p:grpSpPr>
          <a:xfrm>
            <a:off x="8980312" y="2209800"/>
            <a:ext cx="1805441" cy="1866900"/>
            <a:chOff x="8980312" y="2209800"/>
            <a:chExt cx="1805441" cy="1866900"/>
          </a:xfrm>
        </p:grpSpPr>
        <p:sp>
          <p:nvSpPr>
            <p:cNvPr id="23" name="Rectangle: Top Corners Rounded 22">
              <a:extLst>
                <a:ext uri="{FF2B5EF4-FFF2-40B4-BE49-F238E27FC236}">
                  <a16:creationId xmlns:a16="http://schemas.microsoft.com/office/drawing/2014/main" xmlns="" id="{303A4C65-5C87-4C63-A0E1-4DF161B02937}"/>
                </a:ext>
              </a:extLst>
            </p:cNvPr>
            <p:cNvSpPr/>
            <p:nvPr/>
          </p:nvSpPr>
          <p:spPr>
            <a:xfrm>
              <a:off x="9092078" y="2209800"/>
              <a:ext cx="1591582" cy="1866900"/>
            </a:xfrm>
            <a:prstGeom prst="round2SameRect">
              <a:avLst>
                <a:gd name="adj1" fmla="val 12063"/>
                <a:gd name="adj2" fmla="val 0"/>
              </a:avLst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EC447283-DB73-4C8A-99DE-552ACE3319FB}"/>
                </a:ext>
              </a:extLst>
            </p:cNvPr>
            <p:cNvSpPr txBox="1"/>
            <p:nvPr/>
          </p:nvSpPr>
          <p:spPr>
            <a:xfrm>
              <a:off x="9440652" y="2563851"/>
              <a:ext cx="894432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solidFill>
                    <a:srgbClr val="E6E7E9"/>
                  </a:solidFill>
                  <a:latin typeface="Tw Cen MT" panose="020B0602020104020603" pitchFamily="34" charset="0"/>
                </a:rPr>
                <a:t>4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6BEC5E5B-C4A7-4BE2-9DAD-E90FC41E4DCA}"/>
                </a:ext>
              </a:extLst>
            </p:cNvPr>
            <p:cNvSpPr txBox="1"/>
            <p:nvPr/>
          </p:nvSpPr>
          <p:spPr>
            <a:xfrm>
              <a:off x="8980312" y="2404198"/>
              <a:ext cx="180544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E6E7E9"/>
                  </a:solidFill>
                  <a:latin typeface="Tw Cen MT" panose="020B0602020104020603" pitchFamily="34" charset="0"/>
                </a:rPr>
                <a:t>PROJECTION</a:t>
              </a:r>
              <a:endParaRPr lang="en-US" sz="3600" b="1" dirty="0">
                <a:solidFill>
                  <a:srgbClr val="E6E7E9"/>
                </a:solidFill>
                <a:latin typeface="Tw Cen MT" panose="020B0602020104020603" pitchFamily="34" charset="0"/>
              </a:endParaRP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xmlns="" id="{A2198942-3878-4909-884B-7CA0E318DFD7}"/>
              </a:ext>
            </a:extLst>
          </p:cNvPr>
          <p:cNvGrpSpPr/>
          <p:nvPr/>
        </p:nvGrpSpPr>
        <p:grpSpPr>
          <a:xfrm>
            <a:off x="6450676" y="2209800"/>
            <a:ext cx="1805441" cy="1866900"/>
            <a:chOff x="6379244" y="2209800"/>
            <a:chExt cx="1805441" cy="1866900"/>
          </a:xfrm>
        </p:grpSpPr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xmlns="" id="{4B2E4077-565B-48E9-A42E-57895BC5AA27}"/>
                </a:ext>
              </a:extLst>
            </p:cNvPr>
            <p:cNvSpPr/>
            <p:nvPr/>
          </p:nvSpPr>
          <p:spPr>
            <a:xfrm>
              <a:off x="6488272" y="2209800"/>
              <a:ext cx="1591582" cy="1866900"/>
            </a:xfrm>
            <a:prstGeom prst="round2SameRect">
              <a:avLst>
                <a:gd name="adj1" fmla="val 12063"/>
                <a:gd name="adj2" fmla="val 0"/>
              </a:avLst>
            </a:prstGeom>
            <a:solidFill>
              <a:srgbClr val="EE95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2ABFDA63-D1BE-4B0B-A1BF-19B81E35575F}"/>
                </a:ext>
              </a:extLst>
            </p:cNvPr>
            <p:cNvSpPr txBox="1"/>
            <p:nvPr/>
          </p:nvSpPr>
          <p:spPr>
            <a:xfrm>
              <a:off x="6379244" y="2394259"/>
              <a:ext cx="180544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E6E7E9"/>
                  </a:solidFill>
                  <a:latin typeface="Tw Cen MT" panose="020B0602020104020603" pitchFamily="34" charset="0"/>
                </a:rPr>
                <a:t>PROJECTION</a:t>
              </a:r>
              <a:endParaRPr lang="en-US" sz="3600" b="1" dirty="0">
                <a:solidFill>
                  <a:srgbClr val="E6E7E9"/>
                </a:solidFill>
                <a:latin typeface="Tw Cen MT" panose="020B0602020104020603" pitchFamily="34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2F047EE7-AD08-45DB-A65A-9FA74A775764}"/>
                </a:ext>
              </a:extLst>
            </p:cNvPr>
            <p:cNvSpPr txBox="1"/>
            <p:nvPr/>
          </p:nvSpPr>
          <p:spPr>
            <a:xfrm>
              <a:off x="6836846" y="2563851"/>
              <a:ext cx="894432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solidFill>
                    <a:srgbClr val="E6E7E9"/>
                  </a:solidFill>
                  <a:latin typeface="Tw Cen MT" panose="020B0602020104020603" pitchFamily="34" charset="0"/>
                </a:rPr>
                <a:t>3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xmlns="" id="{A430A81F-25E0-4239-B494-46C9D4937700}"/>
              </a:ext>
            </a:extLst>
          </p:cNvPr>
          <p:cNvGrpSpPr/>
          <p:nvPr/>
        </p:nvGrpSpPr>
        <p:grpSpPr>
          <a:xfrm>
            <a:off x="3884465" y="2209800"/>
            <a:ext cx="1805441" cy="1866900"/>
            <a:chOff x="3884475" y="2209800"/>
            <a:chExt cx="1805441" cy="1866900"/>
          </a:xfrm>
        </p:grpSpPr>
        <p:sp>
          <p:nvSpPr>
            <p:cNvPr id="15" name="Rectangle: Top Corners Rounded 14">
              <a:extLst>
                <a:ext uri="{FF2B5EF4-FFF2-40B4-BE49-F238E27FC236}">
                  <a16:creationId xmlns:a16="http://schemas.microsoft.com/office/drawing/2014/main" xmlns="" id="{6C90D299-5340-438E-A62B-883CADA51767}"/>
                </a:ext>
              </a:extLst>
            </p:cNvPr>
            <p:cNvSpPr/>
            <p:nvPr/>
          </p:nvSpPr>
          <p:spPr>
            <a:xfrm>
              <a:off x="3991395" y="2209800"/>
              <a:ext cx="1591582" cy="1866900"/>
            </a:xfrm>
            <a:prstGeom prst="round2SameRect">
              <a:avLst>
                <a:gd name="adj1" fmla="val 12063"/>
                <a:gd name="adj2" fmla="val 0"/>
              </a:avLst>
            </a:prstGeom>
            <a:solidFill>
              <a:srgbClr val="3333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74B84361-FFCA-4952-9762-BC2B8113DC6B}"/>
                </a:ext>
              </a:extLst>
            </p:cNvPr>
            <p:cNvSpPr txBox="1"/>
            <p:nvPr/>
          </p:nvSpPr>
          <p:spPr>
            <a:xfrm>
              <a:off x="3884475" y="2404198"/>
              <a:ext cx="180544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E6E7E9"/>
                  </a:solidFill>
                  <a:latin typeface="Tw Cen MT" panose="020B0602020104020603" pitchFamily="34" charset="0"/>
                </a:rPr>
                <a:t>PROJECTION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AFA9CFCB-2E2A-4E69-B807-A8DE80F4F84C}"/>
                </a:ext>
              </a:extLst>
            </p:cNvPr>
            <p:cNvSpPr txBox="1"/>
            <p:nvPr/>
          </p:nvSpPr>
          <p:spPr>
            <a:xfrm>
              <a:off x="4339969" y="2563851"/>
              <a:ext cx="894432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solidFill>
                    <a:srgbClr val="E6E7E9"/>
                  </a:solidFill>
                  <a:latin typeface="Tw Cen MT" panose="020B0602020104020603" pitchFamily="34" charset="0"/>
                </a:rPr>
                <a:t>2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xmlns="" id="{71DA1449-9BBE-4FB5-854D-B6D832CCD806}"/>
              </a:ext>
            </a:extLst>
          </p:cNvPr>
          <p:cNvGrpSpPr/>
          <p:nvPr/>
        </p:nvGrpSpPr>
        <p:grpSpPr>
          <a:xfrm>
            <a:off x="1401411" y="2209800"/>
            <a:ext cx="1805441" cy="1866900"/>
            <a:chOff x="1387120" y="2209800"/>
            <a:chExt cx="1805441" cy="1866900"/>
          </a:xfrm>
        </p:grpSpPr>
        <p:sp>
          <p:nvSpPr>
            <p:cNvPr id="12" name="Rectangle: Top Corners Rounded 11">
              <a:extLst>
                <a:ext uri="{FF2B5EF4-FFF2-40B4-BE49-F238E27FC236}">
                  <a16:creationId xmlns:a16="http://schemas.microsoft.com/office/drawing/2014/main" xmlns="" id="{E176DFE6-E6EE-4CBF-AB55-962516DAF6EF}"/>
                </a:ext>
              </a:extLst>
            </p:cNvPr>
            <p:cNvSpPr/>
            <p:nvPr/>
          </p:nvSpPr>
          <p:spPr>
            <a:xfrm>
              <a:off x="1494518" y="2209800"/>
              <a:ext cx="1591582" cy="1866900"/>
            </a:xfrm>
            <a:prstGeom prst="round2SameRect">
              <a:avLst>
                <a:gd name="adj1" fmla="val 12063"/>
                <a:gd name="adj2" fmla="val 0"/>
              </a:avLst>
            </a:prstGeom>
            <a:solidFill>
              <a:srgbClr val="EF30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0F2352D7-E64D-4683-8555-4BBBFBED2197}"/>
                </a:ext>
              </a:extLst>
            </p:cNvPr>
            <p:cNvSpPr txBox="1"/>
            <p:nvPr/>
          </p:nvSpPr>
          <p:spPr>
            <a:xfrm>
              <a:off x="1387120" y="2398185"/>
              <a:ext cx="180544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E6E7E9"/>
                  </a:solidFill>
                  <a:latin typeface="Tw Cen MT" panose="020B0602020104020603" pitchFamily="34" charset="0"/>
                </a:rPr>
                <a:t>PROJECTION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CCE8E3AC-C1DA-4857-8AA2-283A2C840A70}"/>
                </a:ext>
              </a:extLst>
            </p:cNvPr>
            <p:cNvSpPr txBox="1"/>
            <p:nvPr/>
          </p:nvSpPr>
          <p:spPr>
            <a:xfrm>
              <a:off x="1843092" y="2563851"/>
              <a:ext cx="894432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solidFill>
                    <a:srgbClr val="E6E7E9"/>
                  </a:solidFill>
                  <a:latin typeface="Tw Cen MT" panose="020B0602020104020603" pitchFamily="34" charset="0"/>
                </a:rPr>
                <a:t>1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E8AA9BD-5B28-4BB1-803B-54BB6E1B0DE1}"/>
              </a:ext>
            </a:extLst>
          </p:cNvPr>
          <p:cNvSpPr txBox="1"/>
          <p:nvPr/>
        </p:nvSpPr>
        <p:spPr>
          <a:xfrm>
            <a:off x="2456543" y="293626"/>
            <a:ext cx="7278915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>
                    <a:lumMod val="65000"/>
                  </a:schemeClr>
                </a:solidFill>
                <a:latin typeface="Tw Cen MT" panose="020B0602020104020603" pitchFamily="34" charset="0"/>
              </a:rPr>
              <a:t>F I N A N C I A L SNAPSHOT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7D884BCA-1978-49CC-8588-5399D7CABDE7}"/>
              </a:ext>
            </a:extLst>
          </p:cNvPr>
          <p:cNvGrpSpPr/>
          <p:nvPr/>
        </p:nvGrpSpPr>
        <p:grpSpPr>
          <a:xfrm>
            <a:off x="5378756" y="1040802"/>
            <a:ext cx="1434489" cy="190500"/>
            <a:chOff x="4679586" y="878988"/>
            <a:chExt cx="1434489" cy="19050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xmlns="" id="{3701A590-ABA9-4BD2-BD64-376A4C227798}"/>
                </a:ext>
              </a:extLst>
            </p:cNvPr>
            <p:cNvSpPr/>
            <p:nvPr/>
          </p:nvSpPr>
          <p:spPr>
            <a:xfrm>
              <a:off x="4679586" y="878988"/>
              <a:ext cx="190500" cy="190500"/>
            </a:xfrm>
            <a:prstGeom prst="ellipse">
              <a:avLst/>
            </a:prstGeom>
            <a:solidFill>
              <a:srgbClr val="03A1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xmlns="" id="{3E53B434-A2A6-4C16-99DD-292CE4FD62C4}"/>
                </a:ext>
              </a:extLst>
            </p:cNvPr>
            <p:cNvSpPr/>
            <p:nvPr/>
          </p:nvSpPr>
          <p:spPr>
            <a:xfrm>
              <a:off x="4990736" y="878988"/>
              <a:ext cx="190500" cy="190500"/>
            </a:xfrm>
            <a:prstGeom prst="ellipse">
              <a:avLst/>
            </a:prstGeom>
            <a:solidFill>
              <a:srgbClr val="EE95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xmlns="" id="{F3E5BC96-17A2-4BD5-BA51-10270687E851}"/>
                </a:ext>
              </a:extLst>
            </p:cNvPr>
            <p:cNvSpPr/>
            <p:nvPr/>
          </p:nvSpPr>
          <p:spPr>
            <a:xfrm>
              <a:off x="5301522" y="878988"/>
              <a:ext cx="190500" cy="190500"/>
            </a:xfrm>
            <a:prstGeom prst="ellipse">
              <a:avLst/>
            </a:prstGeom>
            <a:solidFill>
              <a:srgbClr val="EF30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xmlns="" id="{1A06ACCC-548D-4873-BD3B-AD3CA2C095B0}"/>
                </a:ext>
              </a:extLst>
            </p:cNvPr>
            <p:cNvSpPr/>
            <p:nvPr/>
          </p:nvSpPr>
          <p:spPr>
            <a:xfrm>
              <a:off x="5612308" y="878988"/>
              <a:ext cx="190500" cy="190500"/>
            </a:xfrm>
            <a:prstGeom prst="ellipse">
              <a:avLst/>
            </a:prstGeom>
            <a:solidFill>
              <a:srgbClr val="1C7C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xmlns="" id="{7CBDE4C1-DAF9-476F-B807-27BE954F6C82}"/>
                </a:ext>
              </a:extLst>
            </p:cNvPr>
            <p:cNvSpPr/>
            <p:nvPr/>
          </p:nvSpPr>
          <p:spPr>
            <a:xfrm>
              <a:off x="5923575" y="878988"/>
              <a:ext cx="190500" cy="190500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Freeform: Shape 10">
            <a:extLst>
              <a:ext uri="{FF2B5EF4-FFF2-40B4-BE49-F238E27FC236}">
                <a16:creationId xmlns:a16="http://schemas.microsoft.com/office/drawing/2014/main" xmlns="" id="{BA10DECE-FB54-4F98-9472-6CE168F86075}"/>
              </a:ext>
            </a:extLst>
          </p:cNvPr>
          <p:cNvSpPr/>
          <p:nvPr/>
        </p:nvSpPr>
        <p:spPr>
          <a:xfrm flipV="1">
            <a:off x="1508809" y="3143250"/>
            <a:ext cx="1591582" cy="3031986"/>
          </a:xfrm>
          <a:custGeom>
            <a:avLst/>
            <a:gdLst>
              <a:gd name="connsiteX0" fmla="*/ 0 w 1591582"/>
              <a:gd name="connsiteY0" fmla="*/ 3031986 h 3031986"/>
              <a:gd name="connsiteX1" fmla="*/ 357641 w 1591582"/>
              <a:gd name="connsiteY1" fmla="*/ 3031986 h 3031986"/>
              <a:gd name="connsiteX2" fmla="*/ 795791 w 1591582"/>
              <a:gd name="connsiteY2" fmla="*/ 2593836 h 3031986"/>
              <a:gd name="connsiteX3" fmla="*/ 1233941 w 1591582"/>
              <a:gd name="connsiteY3" fmla="*/ 3031986 h 3031986"/>
              <a:gd name="connsiteX4" fmla="*/ 1591582 w 1591582"/>
              <a:gd name="connsiteY4" fmla="*/ 3031986 h 3031986"/>
              <a:gd name="connsiteX5" fmla="*/ 1591582 w 1591582"/>
              <a:gd name="connsiteY5" fmla="*/ 314242 h 3031986"/>
              <a:gd name="connsiteX6" fmla="*/ 1277340 w 1591582"/>
              <a:gd name="connsiteY6" fmla="*/ 0 h 3031986"/>
              <a:gd name="connsiteX7" fmla="*/ 314242 w 1591582"/>
              <a:gd name="connsiteY7" fmla="*/ 0 h 3031986"/>
              <a:gd name="connsiteX8" fmla="*/ 0 w 1591582"/>
              <a:gd name="connsiteY8" fmla="*/ 314242 h 3031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91582" h="3031986">
                <a:moveTo>
                  <a:pt x="0" y="3031986"/>
                </a:moveTo>
                <a:lnTo>
                  <a:pt x="357641" y="3031986"/>
                </a:lnTo>
                <a:cubicBezTo>
                  <a:pt x="357641" y="2790002"/>
                  <a:pt x="553807" y="2593836"/>
                  <a:pt x="795791" y="2593836"/>
                </a:cubicBezTo>
                <a:cubicBezTo>
                  <a:pt x="1037775" y="2593836"/>
                  <a:pt x="1233941" y="2790002"/>
                  <a:pt x="1233941" y="3031986"/>
                </a:cubicBezTo>
                <a:lnTo>
                  <a:pt x="1591582" y="3031986"/>
                </a:lnTo>
                <a:lnTo>
                  <a:pt x="1591582" y="314242"/>
                </a:lnTo>
                <a:cubicBezTo>
                  <a:pt x="1591582" y="140691"/>
                  <a:pt x="1450891" y="0"/>
                  <a:pt x="1277340" y="0"/>
                </a:cubicBezTo>
                <a:lnTo>
                  <a:pt x="314242" y="0"/>
                </a:lnTo>
                <a:cubicBezTo>
                  <a:pt x="140691" y="0"/>
                  <a:pt x="0" y="140691"/>
                  <a:pt x="0" y="314242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ffectLst>
            <a:outerShdw blurRad="127000" sx="107000" sy="107000" algn="ctr" rotWithShape="0">
              <a:prstClr val="black">
                <a:alpha val="2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xmlns="" id="{FD33F448-D5EA-4698-93DE-C12876411D16}"/>
              </a:ext>
            </a:extLst>
          </p:cNvPr>
          <p:cNvSpPr/>
          <p:nvPr/>
        </p:nvSpPr>
        <p:spPr>
          <a:xfrm flipV="1">
            <a:off x="3991385" y="3143250"/>
            <a:ext cx="1591582" cy="3031986"/>
          </a:xfrm>
          <a:custGeom>
            <a:avLst/>
            <a:gdLst>
              <a:gd name="connsiteX0" fmla="*/ 0 w 1591582"/>
              <a:gd name="connsiteY0" fmla="*/ 3031986 h 3031986"/>
              <a:gd name="connsiteX1" fmla="*/ 357641 w 1591582"/>
              <a:gd name="connsiteY1" fmla="*/ 3031986 h 3031986"/>
              <a:gd name="connsiteX2" fmla="*/ 795791 w 1591582"/>
              <a:gd name="connsiteY2" fmla="*/ 2593836 h 3031986"/>
              <a:gd name="connsiteX3" fmla="*/ 1233941 w 1591582"/>
              <a:gd name="connsiteY3" fmla="*/ 3031986 h 3031986"/>
              <a:gd name="connsiteX4" fmla="*/ 1591582 w 1591582"/>
              <a:gd name="connsiteY4" fmla="*/ 3031986 h 3031986"/>
              <a:gd name="connsiteX5" fmla="*/ 1591582 w 1591582"/>
              <a:gd name="connsiteY5" fmla="*/ 314242 h 3031986"/>
              <a:gd name="connsiteX6" fmla="*/ 1277340 w 1591582"/>
              <a:gd name="connsiteY6" fmla="*/ 0 h 3031986"/>
              <a:gd name="connsiteX7" fmla="*/ 314242 w 1591582"/>
              <a:gd name="connsiteY7" fmla="*/ 0 h 3031986"/>
              <a:gd name="connsiteX8" fmla="*/ 0 w 1591582"/>
              <a:gd name="connsiteY8" fmla="*/ 314242 h 3031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91582" h="3031986">
                <a:moveTo>
                  <a:pt x="0" y="3031986"/>
                </a:moveTo>
                <a:lnTo>
                  <a:pt x="357641" y="3031986"/>
                </a:lnTo>
                <a:cubicBezTo>
                  <a:pt x="357641" y="2790002"/>
                  <a:pt x="553807" y="2593836"/>
                  <a:pt x="795791" y="2593836"/>
                </a:cubicBezTo>
                <a:cubicBezTo>
                  <a:pt x="1037775" y="2593836"/>
                  <a:pt x="1233941" y="2790002"/>
                  <a:pt x="1233941" y="3031986"/>
                </a:cubicBezTo>
                <a:lnTo>
                  <a:pt x="1591582" y="3031986"/>
                </a:lnTo>
                <a:lnTo>
                  <a:pt x="1591582" y="314242"/>
                </a:lnTo>
                <a:cubicBezTo>
                  <a:pt x="1591582" y="140691"/>
                  <a:pt x="1450891" y="0"/>
                  <a:pt x="1277340" y="0"/>
                </a:cubicBezTo>
                <a:lnTo>
                  <a:pt x="314242" y="0"/>
                </a:lnTo>
                <a:cubicBezTo>
                  <a:pt x="140691" y="0"/>
                  <a:pt x="0" y="140691"/>
                  <a:pt x="0" y="314242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ffectLst>
            <a:outerShdw blurRad="127000" sx="107000" sy="107000" algn="ctr" rotWithShape="0">
              <a:prstClr val="black">
                <a:alpha val="2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xmlns="" id="{B2992BDF-F7C4-4374-886A-86270F68E5B1}"/>
              </a:ext>
            </a:extLst>
          </p:cNvPr>
          <p:cNvSpPr/>
          <p:nvPr/>
        </p:nvSpPr>
        <p:spPr>
          <a:xfrm flipV="1">
            <a:off x="6559704" y="3143250"/>
            <a:ext cx="1591582" cy="3031986"/>
          </a:xfrm>
          <a:custGeom>
            <a:avLst/>
            <a:gdLst>
              <a:gd name="connsiteX0" fmla="*/ 0 w 1591582"/>
              <a:gd name="connsiteY0" fmla="*/ 3031986 h 3031986"/>
              <a:gd name="connsiteX1" fmla="*/ 357641 w 1591582"/>
              <a:gd name="connsiteY1" fmla="*/ 3031986 h 3031986"/>
              <a:gd name="connsiteX2" fmla="*/ 795791 w 1591582"/>
              <a:gd name="connsiteY2" fmla="*/ 2593836 h 3031986"/>
              <a:gd name="connsiteX3" fmla="*/ 1233941 w 1591582"/>
              <a:gd name="connsiteY3" fmla="*/ 3031986 h 3031986"/>
              <a:gd name="connsiteX4" fmla="*/ 1591582 w 1591582"/>
              <a:gd name="connsiteY4" fmla="*/ 3031986 h 3031986"/>
              <a:gd name="connsiteX5" fmla="*/ 1591582 w 1591582"/>
              <a:gd name="connsiteY5" fmla="*/ 314242 h 3031986"/>
              <a:gd name="connsiteX6" fmla="*/ 1277340 w 1591582"/>
              <a:gd name="connsiteY6" fmla="*/ 0 h 3031986"/>
              <a:gd name="connsiteX7" fmla="*/ 314242 w 1591582"/>
              <a:gd name="connsiteY7" fmla="*/ 0 h 3031986"/>
              <a:gd name="connsiteX8" fmla="*/ 0 w 1591582"/>
              <a:gd name="connsiteY8" fmla="*/ 314242 h 3031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91582" h="3031986">
                <a:moveTo>
                  <a:pt x="0" y="3031986"/>
                </a:moveTo>
                <a:lnTo>
                  <a:pt x="357641" y="3031986"/>
                </a:lnTo>
                <a:cubicBezTo>
                  <a:pt x="357641" y="2790002"/>
                  <a:pt x="553807" y="2593836"/>
                  <a:pt x="795791" y="2593836"/>
                </a:cubicBezTo>
                <a:cubicBezTo>
                  <a:pt x="1037775" y="2593836"/>
                  <a:pt x="1233941" y="2790002"/>
                  <a:pt x="1233941" y="3031986"/>
                </a:cubicBezTo>
                <a:lnTo>
                  <a:pt x="1591582" y="3031986"/>
                </a:lnTo>
                <a:lnTo>
                  <a:pt x="1591582" y="314242"/>
                </a:lnTo>
                <a:cubicBezTo>
                  <a:pt x="1591582" y="140691"/>
                  <a:pt x="1450891" y="0"/>
                  <a:pt x="1277340" y="0"/>
                </a:cubicBezTo>
                <a:lnTo>
                  <a:pt x="314242" y="0"/>
                </a:lnTo>
                <a:cubicBezTo>
                  <a:pt x="140691" y="0"/>
                  <a:pt x="0" y="140691"/>
                  <a:pt x="0" y="314242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ffectLst>
            <a:outerShdw blurRad="127000" sx="107000" sy="107000" algn="ctr" rotWithShape="0">
              <a:prstClr val="black">
                <a:alpha val="2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xmlns="" id="{C066C7CC-77EF-41CA-B323-66B868940684}"/>
              </a:ext>
            </a:extLst>
          </p:cNvPr>
          <p:cNvSpPr/>
          <p:nvPr/>
        </p:nvSpPr>
        <p:spPr>
          <a:xfrm flipV="1">
            <a:off x="9092078" y="3143250"/>
            <a:ext cx="1591582" cy="3031986"/>
          </a:xfrm>
          <a:custGeom>
            <a:avLst/>
            <a:gdLst>
              <a:gd name="connsiteX0" fmla="*/ 0 w 1591582"/>
              <a:gd name="connsiteY0" fmla="*/ 3031986 h 3031986"/>
              <a:gd name="connsiteX1" fmla="*/ 357641 w 1591582"/>
              <a:gd name="connsiteY1" fmla="*/ 3031986 h 3031986"/>
              <a:gd name="connsiteX2" fmla="*/ 795791 w 1591582"/>
              <a:gd name="connsiteY2" fmla="*/ 2593836 h 3031986"/>
              <a:gd name="connsiteX3" fmla="*/ 1233941 w 1591582"/>
              <a:gd name="connsiteY3" fmla="*/ 3031986 h 3031986"/>
              <a:gd name="connsiteX4" fmla="*/ 1591582 w 1591582"/>
              <a:gd name="connsiteY4" fmla="*/ 3031986 h 3031986"/>
              <a:gd name="connsiteX5" fmla="*/ 1591582 w 1591582"/>
              <a:gd name="connsiteY5" fmla="*/ 314242 h 3031986"/>
              <a:gd name="connsiteX6" fmla="*/ 1277340 w 1591582"/>
              <a:gd name="connsiteY6" fmla="*/ 0 h 3031986"/>
              <a:gd name="connsiteX7" fmla="*/ 314242 w 1591582"/>
              <a:gd name="connsiteY7" fmla="*/ 0 h 3031986"/>
              <a:gd name="connsiteX8" fmla="*/ 0 w 1591582"/>
              <a:gd name="connsiteY8" fmla="*/ 314242 h 3031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91582" h="3031986">
                <a:moveTo>
                  <a:pt x="0" y="3031986"/>
                </a:moveTo>
                <a:lnTo>
                  <a:pt x="357641" y="3031986"/>
                </a:lnTo>
                <a:cubicBezTo>
                  <a:pt x="357641" y="2790002"/>
                  <a:pt x="553807" y="2593836"/>
                  <a:pt x="795791" y="2593836"/>
                </a:cubicBezTo>
                <a:cubicBezTo>
                  <a:pt x="1037775" y="2593836"/>
                  <a:pt x="1233941" y="2790002"/>
                  <a:pt x="1233941" y="3031986"/>
                </a:cubicBezTo>
                <a:lnTo>
                  <a:pt x="1591582" y="3031986"/>
                </a:lnTo>
                <a:lnTo>
                  <a:pt x="1591582" y="314242"/>
                </a:lnTo>
                <a:cubicBezTo>
                  <a:pt x="1591582" y="140691"/>
                  <a:pt x="1450891" y="0"/>
                  <a:pt x="1277340" y="0"/>
                </a:cubicBezTo>
                <a:lnTo>
                  <a:pt x="314242" y="0"/>
                </a:lnTo>
                <a:cubicBezTo>
                  <a:pt x="140691" y="0"/>
                  <a:pt x="0" y="140691"/>
                  <a:pt x="0" y="314242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ffectLst>
            <a:outerShdw blurRad="127000" sx="107000" sy="107000" algn="ctr" rotWithShape="0">
              <a:prstClr val="black">
                <a:alpha val="2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0149AF21-2235-48F7-BCB5-97AAA5BB760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383" y="5263441"/>
            <a:ext cx="763751" cy="763751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9E50AA9A-FAB8-4A36-BCFC-AE5A9E81055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0000FF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1426" y="5055198"/>
            <a:ext cx="900162" cy="900162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xmlns="" id="{E45F41EB-76B8-4D33-BDB3-4A3E0743A12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8278" y="5047327"/>
            <a:ext cx="905770" cy="905768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2320AA8-1E5E-496F-9945-24C0399B8D1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rgbClr val="00B05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2948" y="5372535"/>
            <a:ext cx="694296" cy="694296"/>
          </a:xfrm>
          <a:prstGeom prst="rect">
            <a:avLst/>
          </a:prstGeom>
        </p:spPr>
      </p:pic>
      <p:grpSp>
        <p:nvGrpSpPr>
          <p:cNvPr id="55" name="Group 54">
            <a:extLst>
              <a:ext uri="{FF2B5EF4-FFF2-40B4-BE49-F238E27FC236}">
                <a16:creationId xmlns:a16="http://schemas.microsoft.com/office/drawing/2014/main" xmlns="" id="{5BD90705-18BB-473B-A34A-340D3FE7B602}"/>
              </a:ext>
            </a:extLst>
          </p:cNvPr>
          <p:cNvGrpSpPr/>
          <p:nvPr/>
        </p:nvGrpSpPr>
        <p:grpSpPr>
          <a:xfrm>
            <a:off x="1495088" y="3610399"/>
            <a:ext cx="1599634" cy="1105503"/>
            <a:chOff x="1480797" y="3610399"/>
            <a:chExt cx="1599634" cy="1105503"/>
          </a:xfrm>
        </p:grpSpPr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xmlns="" id="{596EA5B9-609B-41D8-BAEB-1AB2F8B9359E}"/>
                </a:ext>
              </a:extLst>
            </p:cNvPr>
            <p:cNvSpPr txBox="1"/>
            <p:nvPr/>
          </p:nvSpPr>
          <p:spPr>
            <a:xfrm>
              <a:off x="1488849" y="3610399"/>
              <a:ext cx="159158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EF3078"/>
                  </a:solidFill>
                  <a:latin typeface="Tw Cen MT" panose="020B0602020104020603" pitchFamily="34" charset="0"/>
                </a:rPr>
                <a:t>Total Project Cost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xmlns="" id="{DAFD7EC4-BD0C-414A-BAC7-6A87FBE0FD33}"/>
                </a:ext>
              </a:extLst>
            </p:cNvPr>
            <p:cNvSpPr txBox="1"/>
            <p:nvPr/>
          </p:nvSpPr>
          <p:spPr>
            <a:xfrm>
              <a:off x="1480797" y="4408125"/>
              <a:ext cx="159158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latin typeface="Tw Cen MT" panose="020B0602020104020603" pitchFamily="34" charset="0"/>
                </a:rPr>
                <a:t>399,131,880 BDT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xmlns="" id="{4AC51385-1E45-4902-BDC3-8DDF59AAC454}"/>
              </a:ext>
            </a:extLst>
          </p:cNvPr>
          <p:cNvGrpSpPr/>
          <p:nvPr/>
        </p:nvGrpSpPr>
        <p:grpSpPr>
          <a:xfrm>
            <a:off x="3977664" y="3579033"/>
            <a:ext cx="1599634" cy="1114455"/>
            <a:chOff x="3977674" y="3579033"/>
            <a:chExt cx="1599634" cy="1114455"/>
          </a:xfrm>
        </p:grpSpPr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xmlns="" id="{2CF8B1AD-BE20-4D97-80BF-AC12A3B886DB}"/>
                </a:ext>
              </a:extLst>
            </p:cNvPr>
            <p:cNvSpPr txBox="1"/>
            <p:nvPr/>
          </p:nvSpPr>
          <p:spPr>
            <a:xfrm>
              <a:off x="3985726" y="3579033"/>
              <a:ext cx="159158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3333CC"/>
                  </a:solidFill>
                  <a:latin typeface="Tw Cen MT" panose="020B0602020104020603" pitchFamily="34" charset="0"/>
                </a:rPr>
                <a:t>Contingency (30%)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xmlns="" id="{1F2BC42F-0899-4CCE-A35A-4E495A05687C}"/>
                </a:ext>
              </a:extLst>
            </p:cNvPr>
            <p:cNvSpPr txBox="1"/>
            <p:nvPr/>
          </p:nvSpPr>
          <p:spPr>
            <a:xfrm>
              <a:off x="3977674" y="4385711"/>
              <a:ext cx="159158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latin typeface="Tw Cen MT" panose="020B0602020104020603" pitchFamily="34" charset="0"/>
                </a:rPr>
                <a:t>119,739,564 BDT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xmlns="" id="{FC1746BE-76D9-44D6-8ED0-355F952A375E}"/>
              </a:ext>
            </a:extLst>
          </p:cNvPr>
          <p:cNvGrpSpPr/>
          <p:nvPr/>
        </p:nvGrpSpPr>
        <p:grpSpPr>
          <a:xfrm>
            <a:off x="6536160" y="3539891"/>
            <a:ext cx="1613027" cy="1193467"/>
            <a:chOff x="6464728" y="3539891"/>
            <a:chExt cx="1613027" cy="1193467"/>
          </a:xfrm>
        </p:grpSpPr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xmlns="" id="{3F85E69A-BADF-47FA-97F2-BF77348F278C}"/>
                </a:ext>
              </a:extLst>
            </p:cNvPr>
            <p:cNvSpPr txBox="1"/>
            <p:nvPr/>
          </p:nvSpPr>
          <p:spPr>
            <a:xfrm>
              <a:off x="6486173" y="3539891"/>
              <a:ext cx="159158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EE9524"/>
                  </a:solidFill>
                  <a:latin typeface="Tw Cen MT" panose="020B0602020104020603" pitchFamily="34" charset="0"/>
                </a:rPr>
                <a:t>Total Investment Required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xmlns="" id="{94CFAA18-F935-43EC-B7D9-4E19F5F37090}"/>
                </a:ext>
              </a:extLst>
            </p:cNvPr>
            <p:cNvSpPr txBox="1"/>
            <p:nvPr/>
          </p:nvSpPr>
          <p:spPr>
            <a:xfrm>
              <a:off x="6464728" y="4425581"/>
              <a:ext cx="159158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latin typeface="Tw Cen MT" panose="020B0602020104020603" pitchFamily="34" charset="0"/>
                </a:rPr>
                <a:t>518,871,444 BDT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xmlns="" id="{CEAB50F2-56A8-4020-BA7E-223D0388029E}"/>
              </a:ext>
            </a:extLst>
          </p:cNvPr>
          <p:cNvGrpSpPr/>
          <p:nvPr/>
        </p:nvGrpSpPr>
        <p:grpSpPr>
          <a:xfrm>
            <a:off x="9092078" y="3613705"/>
            <a:ext cx="1623329" cy="816196"/>
            <a:chOff x="9092078" y="3613705"/>
            <a:chExt cx="1623329" cy="816196"/>
          </a:xfrm>
        </p:grpSpPr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xmlns="" id="{8FDFCA09-96C1-48B9-A4BF-FC3BC14E65FF}"/>
                </a:ext>
              </a:extLst>
            </p:cNvPr>
            <p:cNvSpPr txBox="1"/>
            <p:nvPr/>
          </p:nvSpPr>
          <p:spPr>
            <a:xfrm>
              <a:off x="9123825" y="3613705"/>
              <a:ext cx="15915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339933"/>
                  </a:solidFill>
                  <a:latin typeface="Tw Cen MT" panose="020B0602020104020603" pitchFamily="34" charset="0"/>
                </a:rPr>
                <a:t>Per Plot Price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xmlns="" id="{390ABEF2-EA94-4E61-B642-F3A2B133F939}"/>
                </a:ext>
              </a:extLst>
            </p:cNvPr>
            <p:cNvSpPr txBox="1"/>
            <p:nvPr/>
          </p:nvSpPr>
          <p:spPr>
            <a:xfrm>
              <a:off x="9092078" y="3906681"/>
              <a:ext cx="1609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latin typeface="Tw Cen MT" panose="020B0602020104020603" pitchFamily="34" charset="0"/>
                </a:rPr>
                <a:t>36,000,000 BDT per plot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xmlns="" id="{F412BB9E-69D8-4603-83EF-E0692149D860}"/>
              </a:ext>
            </a:extLst>
          </p:cNvPr>
          <p:cNvGrpSpPr/>
          <p:nvPr/>
        </p:nvGrpSpPr>
        <p:grpSpPr>
          <a:xfrm>
            <a:off x="9039383" y="4531220"/>
            <a:ext cx="1701558" cy="841315"/>
            <a:chOff x="9068837" y="3613705"/>
            <a:chExt cx="1701558" cy="841315"/>
          </a:xfrm>
        </p:grpSpPr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xmlns="" id="{C6C6B18C-05B2-4E9D-AC62-458CAB42BC6E}"/>
                </a:ext>
              </a:extLst>
            </p:cNvPr>
            <p:cNvSpPr txBox="1"/>
            <p:nvPr/>
          </p:nvSpPr>
          <p:spPr>
            <a:xfrm>
              <a:off x="9123825" y="3613705"/>
              <a:ext cx="159158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339933"/>
                  </a:solidFill>
                  <a:latin typeface="Tw Cen MT" panose="020B0602020104020603" pitchFamily="34" charset="0"/>
                </a:rPr>
                <a:t>Total Plot Sales Revenue</a:t>
              </a: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xmlns="" id="{7774FA46-30F0-48E5-A6A4-03EBE8FC1A3B}"/>
                </a:ext>
              </a:extLst>
            </p:cNvPr>
            <p:cNvSpPr txBox="1"/>
            <p:nvPr/>
          </p:nvSpPr>
          <p:spPr>
            <a:xfrm>
              <a:off x="9068837" y="4147243"/>
              <a:ext cx="17015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latin typeface="Tw Cen MT" panose="020B0602020104020603" pitchFamily="34" charset="0"/>
                </a:rPr>
                <a:t>1,240,000,000 BDT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94081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5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75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25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750"/>
                            </p:stCondLst>
                            <p:childTnLst>
                              <p:par>
                                <p:cTn id="51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500"/>
                            </p:stCondLst>
                            <p:childTnLst>
                              <p:par>
                                <p:cTn id="57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250"/>
                            </p:stCondLst>
                            <p:childTnLst>
                              <p:par>
                                <p:cTn id="6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750"/>
                            </p:stCondLst>
                            <p:childTnLst>
                              <p:par>
                                <p:cTn id="74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6500"/>
                            </p:stCondLst>
                            <p:childTnLst>
                              <p:par>
                                <p:cTn id="80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7250"/>
                            </p:stCondLst>
                            <p:childTnLst>
                              <p:par>
                                <p:cTn id="8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9" dur="1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0"/>
                            </p:stCondLst>
                            <p:childTnLst>
                              <p:par>
                                <p:cTn id="10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 animBg="1"/>
      <p:bldP spid="16" grpId="0" animBg="1"/>
      <p:bldP spid="20" grpId="0" animBg="1"/>
      <p:bldP spid="2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B173E096-BB55-472B-BC17-90588069DAE9}"/>
              </a:ext>
            </a:extLst>
          </p:cNvPr>
          <p:cNvSpPr txBox="1"/>
          <p:nvPr/>
        </p:nvSpPr>
        <p:spPr>
          <a:xfrm>
            <a:off x="5260346" y="2904162"/>
            <a:ext cx="69316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solidFill>
                  <a:srgbClr val="002060"/>
                </a:solidFill>
                <a:latin typeface="Tw Cen MT" panose="020B0602020104020603" pitchFamily="34" charset="0"/>
              </a:rPr>
              <a:t>INVESTMENT APPEAL</a:t>
            </a:r>
            <a:endParaRPr lang="en-US" sz="5400" dirty="0">
              <a:solidFill>
                <a:srgbClr val="002060"/>
              </a:solidFill>
              <a:latin typeface="Tw Cen MT" panose="020B0602020104020603" pitchFamily="34" charset="0"/>
            </a:endParaRPr>
          </a:p>
        </p:txBody>
      </p:sp>
      <p:grpSp>
        <p:nvGrpSpPr>
          <p:cNvPr id="111" name="Group 110">
            <a:extLst>
              <a:ext uri="{FF2B5EF4-FFF2-40B4-BE49-F238E27FC236}">
                <a16:creationId xmlns:a16="http://schemas.microsoft.com/office/drawing/2014/main" xmlns="" id="{268DA095-5AA6-45CB-914D-549D391484B4}"/>
              </a:ext>
            </a:extLst>
          </p:cNvPr>
          <p:cNvGrpSpPr/>
          <p:nvPr/>
        </p:nvGrpSpPr>
        <p:grpSpPr>
          <a:xfrm>
            <a:off x="-5461874" y="4893"/>
            <a:ext cx="10722220" cy="6858000"/>
            <a:chOff x="10257299" y="21467"/>
            <a:chExt cx="10722220" cy="6858000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xmlns="" id="{56761E50-ACF4-4AEB-91B2-4D1260FF3876}"/>
                </a:ext>
              </a:extLst>
            </p:cNvPr>
            <p:cNvGrpSpPr/>
            <p:nvPr/>
          </p:nvGrpSpPr>
          <p:grpSpPr>
            <a:xfrm>
              <a:off x="10257299" y="21467"/>
              <a:ext cx="10722220" cy="6858000"/>
              <a:chOff x="-4107107" y="21467"/>
              <a:chExt cx="10722220" cy="6858000"/>
            </a:xfrm>
            <a:effectLst>
              <a:outerShdw blurRad="254000" dist="88900" algn="l" rotWithShape="0">
                <a:schemeClr val="tx1">
                  <a:lumMod val="95000"/>
                  <a:lumOff val="5000"/>
                  <a:alpha val="51000"/>
                </a:schemeClr>
              </a:outerShdw>
            </a:effectLst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xmlns="" id="{01A82F37-F384-44AF-8D4D-8E5AB51F36CD}"/>
                  </a:ext>
                </a:extLst>
              </p:cNvPr>
              <p:cNvSpPr/>
              <p:nvPr/>
            </p:nvSpPr>
            <p:spPr>
              <a:xfrm>
                <a:off x="-4107107" y="21467"/>
                <a:ext cx="9848850" cy="6858000"/>
              </a:xfrm>
              <a:prstGeom prst="rect">
                <a:avLst/>
              </a:prstGeom>
              <a:solidFill>
                <a:srgbClr val="C8C7A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xmlns="" id="{84CE4060-9EA1-4A18-9D41-27A4057CDEAD}"/>
                  </a:ext>
                </a:extLst>
              </p:cNvPr>
              <p:cNvGrpSpPr/>
              <p:nvPr/>
            </p:nvGrpSpPr>
            <p:grpSpPr>
              <a:xfrm>
                <a:off x="5734050" y="2952212"/>
                <a:ext cx="881063" cy="923330"/>
                <a:chOff x="8401050" y="3607250"/>
                <a:chExt cx="881063" cy="923330"/>
              </a:xfrm>
            </p:grpSpPr>
            <p:sp>
              <p:nvSpPr>
                <p:cNvPr id="2" name="Rectangle: Top Corners Rounded 1">
                  <a:extLst>
                    <a:ext uri="{FF2B5EF4-FFF2-40B4-BE49-F238E27FC236}">
                      <a16:creationId xmlns:a16="http://schemas.microsoft.com/office/drawing/2014/main" xmlns="" id="{C5D1EB51-A0E9-4F9E-8E46-8B3E890D1A18}"/>
                    </a:ext>
                  </a:extLst>
                </p:cNvPr>
                <p:cNvSpPr/>
                <p:nvPr/>
              </p:nvSpPr>
              <p:spPr>
                <a:xfrm rot="5400000">
                  <a:off x="8400703" y="3628384"/>
                  <a:ext cx="881757" cy="881063"/>
                </a:xfrm>
                <a:prstGeom prst="round2SameRect">
                  <a:avLst/>
                </a:prstGeom>
                <a:solidFill>
                  <a:srgbClr val="C8C7A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" name="TextBox 2">
                  <a:extLst>
                    <a:ext uri="{FF2B5EF4-FFF2-40B4-BE49-F238E27FC236}">
                      <a16:creationId xmlns:a16="http://schemas.microsoft.com/office/drawing/2014/main" xmlns="" id="{E7756F21-0986-45B4-9493-6206B3F28A73}"/>
                    </a:ext>
                  </a:extLst>
                </p:cNvPr>
                <p:cNvSpPr txBox="1"/>
                <p:nvPr/>
              </p:nvSpPr>
              <p:spPr>
                <a:xfrm>
                  <a:off x="8513922" y="3607250"/>
                  <a:ext cx="674370" cy="9233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5400" b="1" dirty="0">
                      <a:solidFill>
                        <a:srgbClr val="84AF9B"/>
                      </a:solidFill>
                      <a:latin typeface="Tw Cen MT Condensed" panose="020B0606020104020203" pitchFamily="34" charset="0"/>
                    </a:rPr>
                    <a:t>A</a:t>
                  </a:r>
                </a:p>
              </p:txBody>
            </p:sp>
          </p:grpSp>
        </p:grpSp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xmlns="" id="{35D5122A-C246-4D14-A319-B2F43FE3C943}"/>
                </a:ext>
              </a:extLst>
            </p:cNvPr>
            <p:cNvGrpSpPr/>
            <p:nvPr/>
          </p:nvGrpSpPr>
          <p:grpSpPr>
            <a:xfrm>
              <a:off x="15133422" y="2173032"/>
              <a:ext cx="3981885" cy="3547305"/>
              <a:chOff x="6407654" y="2173032"/>
              <a:chExt cx="3981885" cy="3547305"/>
            </a:xfrm>
          </p:grpSpPr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xmlns="" id="{395F4D23-23FA-409E-A146-57262624239E}"/>
                  </a:ext>
                </a:extLst>
              </p:cNvPr>
              <p:cNvSpPr txBox="1"/>
              <p:nvPr/>
            </p:nvSpPr>
            <p:spPr>
              <a:xfrm>
                <a:off x="6704901" y="2960337"/>
                <a:ext cx="2098756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>
                    <a:solidFill>
                      <a:schemeClr val="bg1"/>
                    </a:solidFill>
                    <a:latin typeface="Tw Cen MT Condensed Extra Bold" panose="020B0803020202020204" pitchFamily="34" charset="0"/>
                  </a:rPr>
                  <a:t>20 INVESTORS</a:t>
                </a:r>
              </a:p>
            </p:txBody>
          </p:sp>
          <p:grpSp>
            <p:nvGrpSpPr>
              <p:cNvPr id="107" name="Group 106">
                <a:extLst>
                  <a:ext uri="{FF2B5EF4-FFF2-40B4-BE49-F238E27FC236}">
                    <a16:creationId xmlns:a16="http://schemas.microsoft.com/office/drawing/2014/main" xmlns="" id="{76932D89-666B-488D-8353-C17D090F64F0}"/>
                  </a:ext>
                </a:extLst>
              </p:cNvPr>
              <p:cNvGrpSpPr/>
              <p:nvPr/>
            </p:nvGrpSpPr>
            <p:grpSpPr>
              <a:xfrm>
                <a:off x="6407654" y="2173032"/>
                <a:ext cx="3981885" cy="3547305"/>
                <a:chOff x="6407654" y="2173032"/>
                <a:chExt cx="3981885" cy="3547305"/>
              </a:xfrm>
            </p:grpSpPr>
            <p:sp>
              <p:nvSpPr>
                <p:cNvPr id="46" name="Circle: Hollow 45">
                  <a:extLst>
                    <a:ext uri="{FF2B5EF4-FFF2-40B4-BE49-F238E27FC236}">
                      <a16:creationId xmlns:a16="http://schemas.microsoft.com/office/drawing/2014/main" xmlns="" id="{5FB1EB76-8EA6-4A30-B695-C1783E9F4437}"/>
                    </a:ext>
                  </a:extLst>
                </p:cNvPr>
                <p:cNvSpPr/>
                <p:nvPr/>
              </p:nvSpPr>
              <p:spPr>
                <a:xfrm>
                  <a:off x="6414218" y="2173032"/>
                  <a:ext cx="2648562" cy="2648562"/>
                </a:xfrm>
                <a:prstGeom prst="donut">
                  <a:avLst>
                    <a:gd name="adj" fmla="val 12685"/>
                  </a:avLst>
                </a:prstGeom>
                <a:solidFill>
                  <a:srgbClr val="84AF9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grpSp>
              <p:nvGrpSpPr>
                <p:cNvPr id="106" name="Group 105">
                  <a:extLst>
                    <a:ext uri="{FF2B5EF4-FFF2-40B4-BE49-F238E27FC236}">
                      <a16:creationId xmlns:a16="http://schemas.microsoft.com/office/drawing/2014/main" xmlns="" id="{D68F025F-C472-493C-9128-B0777320969E}"/>
                    </a:ext>
                  </a:extLst>
                </p:cNvPr>
                <p:cNvGrpSpPr/>
                <p:nvPr/>
              </p:nvGrpSpPr>
              <p:grpSpPr>
                <a:xfrm>
                  <a:off x="6407654" y="2173032"/>
                  <a:ext cx="3981885" cy="3547305"/>
                  <a:chOff x="6407654" y="2173032"/>
                  <a:chExt cx="3981885" cy="3547305"/>
                </a:xfrm>
              </p:grpSpPr>
              <p:sp>
                <p:nvSpPr>
                  <p:cNvPr id="45" name="Block Arc 44">
                    <a:extLst>
                      <a:ext uri="{FF2B5EF4-FFF2-40B4-BE49-F238E27FC236}">
                        <a16:creationId xmlns:a16="http://schemas.microsoft.com/office/drawing/2014/main" xmlns="" id="{EB9E5A14-2189-4EBF-9440-46C245F45FF3}"/>
                      </a:ext>
                    </a:extLst>
                  </p:cNvPr>
                  <p:cNvSpPr/>
                  <p:nvPr/>
                </p:nvSpPr>
                <p:spPr>
                  <a:xfrm rot="17100000">
                    <a:off x="6414218" y="2173032"/>
                    <a:ext cx="2648562" cy="2648562"/>
                  </a:xfrm>
                  <a:prstGeom prst="blockArc">
                    <a:avLst>
                      <a:gd name="adj1" fmla="val 183959"/>
                      <a:gd name="adj2" fmla="val 10321606"/>
                      <a:gd name="adj3" fmla="val 12799"/>
                    </a:avLst>
                  </a:prstGeom>
                  <a:solidFill>
                    <a:srgbClr val="FF42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47" name="Block Arc 46">
                    <a:extLst>
                      <a:ext uri="{FF2B5EF4-FFF2-40B4-BE49-F238E27FC236}">
                        <a16:creationId xmlns:a16="http://schemas.microsoft.com/office/drawing/2014/main" xmlns="" id="{81351FA8-951C-42BF-81AC-EB1E5E3F36CC}"/>
                      </a:ext>
                    </a:extLst>
                  </p:cNvPr>
                  <p:cNvSpPr/>
                  <p:nvPr/>
                </p:nvSpPr>
                <p:spPr>
                  <a:xfrm>
                    <a:off x="6407654" y="2173032"/>
                    <a:ext cx="2648562" cy="2648562"/>
                  </a:xfrm>
                  <a:prstGeom prst="blockArc">
                    <a:avLst>
                      <a:gd name="adj1" fmla="val 5324802"/>
                      <a:gd name="adj2" fmla="val 10321606"/>
                      <a:gd name="adj3" fmla="val 12799"/>
                    </a:avLst>
                  </a:prstGeom>
                  <a:solidFill>
                    <a:srgbClr val="FC9D99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48" name="Block Arc 47">
                    <a:extLst>
                      <a:ext uri="{FF2B5EF4-FFF2-40B4-BE49-F238E27FC236}">
                        <a16:creationId xmlns:a16="http://schemas.microsoft.com/office/drawing/2014/main" xmlns="" id="{3410DE77-18AC-4B32-9ECA-658CCFAD8357}"/>
                      </a:ext>
                    </a:extLst>
                  </p:cNvPr>
                  <p:cNvSpPr/>
                  <p:nvPr/>
                </p:nvSpPr>
                <p:spPr>
                  <a:xfrm rot="2700000">
                    <a:off x="6407654" y="2173032"/>
                    <a:ext cx="2648562" cy="2648562"/>
                  </a:xfrm>
                  <a:prstGeom prst="blockArc">
                    <a:avLst>
                      <a:gd name="adj1" fmla="val 6907547"/>
                      <a:gd name="adj2" fmla="val 10321606"/>
                      <a:gd name="adj3" fmla="val 12799"/>
                    </a:avLst>
                  </a:prstGeom>
                  <a:solidFill>
                    <a:srgbClr val="FACDB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  <p:grpSp>
                <p:nvGrpSpPr>
                  <p:cNvPr id="59" name="Group 58">
                    <a:extLst>
                      <a:ext uri="{FF2B5EF4-FFF2-40B4-BE49-F238E27FC236}">
                        <a16:creationId xmlns:a16="http://schemas.microsoft.com/office/drawing/2014/main" xmlns="" id="{4A83BE45-E88B-44E2-88DB-D4E6718B1F8A}"/>
                      </a:ext>
                    </a:extLst>
                  </p:cNvPr>
                  <p:cNvGrpSpPr/>
                  <p:nvPr/>
                </p:nvGrpSpPr>
                <p:grpSpPr>
                  <a:xfrm>
                    <a:off x="8474963" y="5103372"/>
                    <a:ext cx="1914576" cy="616965"/>
                    <a:chOff x="5119601" y="1501623"/>
                    <a:chExt cx="1914576" cy="616965"/>
                  </a:xfrm>
                </p:grpSpPr>
                <p:sp>
                  <p:nvSpPr>
                    <p:cNvPr id="60" name="Rectangle: Rounded Corners 59">
                      <a:extLst>
                        <a:ext uri="{FF2B5EF4-FFF2-40B4-BE49-F238E27FC236}">
                          <a16:creationId xmlns:a16="http://schemas.microsoft.com/office/drawing/2014/main" xmlns="" id="{00A5757F-6D48-4FE6-9252-61A709A454F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184881" y="1501623"/>
                      <a:ext cx="1794508" cy="607683"/>
                    </a:xfrm>
                    <a:prstGeom prst="roundRect">
                      <a:avLst>
                        <a:gd name="adj" fmla="val 23823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1" name="TextBox 60">
                      <a:extLst>
                        <a:ext uri="{FF2B5EF4-FFF2-40B4-BE49-F238E27FC236}">
                          <a16:creationId xmlns:a16="http://schemas.microsoft.com/office/drawing/2014/main" xmlns="" id="{58DDC6C3-E2AC-41D0-B309-C768DE73B1BF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119601" y="1509160"/>
                      <a:ext cx="1914576" cy="400110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w Cen MT Condensed Extra Bold" panose="020B0803020202020204" pitchFamily="34" charset="0"/>
                        </a:rPr>
                        <a:t>20,000,000 BDT.</a:t>
                      </a:r>
                    </a:p>
                  </p:txBody>
                </p:sp>
                <p:sp>
                  <p:nvSpPr>
                    <p:cNvPr id="153" name="TextBox 152">
                      <a:extLst>
                        <a:ext uri="{FF2B5EF4-FFF2-40B4-BE49-F238E27FC236}">
                          <a16:creationId xmlns:a16="http://schemas.microsoft.com/office/drawing/2014/main" xmlns="" id="{42AB9B2A-AA3D-4304-8619-F1AAE4BE0BA1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119601" y="1749256"/>
                      <a:ext cx="1914576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w Cen MT Condensed Extra Bold" panose="020B0803020202020204" pitchFamily="34" charset="0"/>
                        </a:rPr>
                        <a:t>Investment </a:t>
                      </a:r>
                    </a:p>
                  </p:txBody>
                </p:sp>
              </p:grpSp>
              <p:grpSp>
                <p:nvGrpSpPr>
                  <p:cNvPr id="102" name="Group 101">
                    <a:extLst>
                      <a:ext uri="{FF2B5EF4-FFF2-40B4-BE49-F238E27FC236}">
                        <a16:creationId xmlns:a16="http://schemas.microsoft.com/office/drawing/2014/main" xmlns="" id="{09135D60-5532-484B-B7D8-555763E98B24}"/>
                      </a:ext>
                    </a:extLst>
                  </p:cNvPr>
                  <p:cNvGrpSpPr/>
                  <p:nvPr/>
                </p:nvGrpSpPr>
                <p:grpSpPr>
                  <a:xfrm>
                    <a:off x="9051453" y="3517465"/>
                    <a:ext cx="386044" cy="1585907"/>
                    <a:chOff x="9051453" y="3517465"/>
                    <a:chExt cx="386044" cy="1585907"/>
                  </a:xfrm>
                </p:grpSpPr>
                <p:cxnSp>
                  <p:nvCxnSpPr>
                    <p:cNvPr id="99" name="Straight Connector 98">
                      <a:extLst>
                        <a:ext uri="{FF2B5EF4-FFF2-40B4-BE49-F238E27FC236}">
                          <a16:creationId xmlns:a16="http://schemas.microsoft.com/office/drawing/2014/main" xmlns="" id="{CB230313-66A7-4FBC-BBC1-06B54B8348CF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9051453" y="3517465"/>
                      <a:ext cx="380798" cy="0"/>
                    </a:xfrm>
                    <a:prstGeom prst="line">
                      <a:avLst/>
                    </a:prstGeom>
                    <a:ln>
                      <a:solidFill>
                        <a:srgbClr val="FC4A7E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01" name="Straight Arrow Connector 100">
                      <a:extLst>
                        <a:ext uri="{FF2B5EF4-FFF2-40B4-BE49-F238E27FC236}">
                          <a16:creationId xmlns:a16="http://schemas.microsoft.com/office/drawing/2014/main" xmlns="" id="{703992FD-3235-467D-9996-7127FE3FE048}"/>
                        </a:ext>
                      </a:extLst>
                    </p:cNvPr>
                    <p:cNvCxnSpPr>
                      <a:cxnSpLocks/>
                      <a:endCxn id="60" idx="0"/>
                    </p:cNvCxnSpPr>
                    <p:nvPr/>
                  </p:nvCxnSpPr>
                  <p:spPr>
                    <a:xfrm>
                      <a:off x="9432251" y="3518100"/>
                      <a:ext cx="5246" cy="1585272"/>
                    </a:xfrm>
                    <a:prstGeom prst="straightConnector1">
                      <a:avLst/>
                    </a:prstGeom>
                    <a:ln>
                      <a:solidFill>
                        <a:srgbClr val="FC4A7E"/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</p:grpSp>
      </p:grpSp>
      <p:grpSp>
        <p:nvGrpSpPr>
          <p:cNvPr id="224" name="Group 223">
            <a:extLst>
              <a:ext uri="{FF2B5EF4-FFF2-40B4-BE49-F238E27FC236}">
                <a16:creationId xmlns:a16="http://schemas.microsoft.com/office/drawing/2014/main" xmlns="" id="{7BD0F8CB-278A-496F-BBAC-6FC9B9EC1783}"/>
              </a:ext>
            </a:extLst>
          </p:cNvPr>
          <p:cNvGrpSpPr/>
          <p:nvPr/>
        </p:nvGrpSpPr>
        <p:grpSpPr>
          <a:xfrm>
            <a:off x="-6394538" y="-8184"/>
            <a:ext cx="10729913" cy="6858000"/>
            <a:chOff x="0" y="0"/>
            <a:chExt cx="10729913" cy="6858000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xmlns="" id="{D9F87DD0-B660-4FD3-9876-F10CFF006B32}"/>
                </a:ext>
              </a:extLst>
            </p:cNvPr>
            <p:cNvGrpSpPr/>
            <p:nvPr/>
          </p:nvGrpSpPr>
          <p:grpSpPr>
            <a:xfrm>
              <a:off x="0" y="0"/>
              <a:ext cx="10729913" cy="6858000"/>
              <a:chOff x="-5219700" y="0"/>
              <a:chExt cx="10729913" cy="6858000"/>
            </a:xfrm>
            <a:effectLst>
              <a:outerShdw blurRad="254000" dist="88900" algn="l" rotWithShape="0">
                <a:prstClr val="black">
                  <a:alpha val="51000"/>
                </a:prstClr>
              </a:outerShdw>
            </a:effectLst>
          </p:grpSpPr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xmlns="" id="{3275D813-8D64-4748-8D21-48563217B55D}"/>
                  </a:ext>
                </a:extLst>
              </p:cNvPr>
              <p:cNvSpPr/>
              <p:nvPr/>
            </p:nvSpPr>
            <p:spPr>
              <a:xfrm>
                <a:off x="-5219700" y="0"/>
                <a:ext cx="9848850" cy="6858000"/>
              </a:xfrm>
              <a:prstGeom prst="rect">
                <a:avLst/>
              </a:prstGeom>
              <a:solidFill>
                <a:srgbClr val="FACDB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xmlns="" id="{BC0D95A8-67B5-4055-9C4F-3DBEE1C07201}"/>
                  </a:ext>
                </a:extLst>
              </p:cNvPr>
              <p:cNvGrpSpPr/>
              <p:nvPr/>
            </p:nvGrpSpPr>
            <p:grpSpPr>
              <a:xfrm>
                <a:off x="4629150" y="2511334"/>
                <a:ext cx="881063" cy="923330"/>
                <a:chOff x="8401050" y="3607250"/>
                <a:chExt cx="881063" cy="923330"/>
              </a:xfrm>
            </p:grpSpPr>
            <p:sp>
              <p:nvSpPr>
                <p:cNvPr id="13" name="Rectangle: Top Corners Rounded 12">
                  <a:extLst>
                    <a:ext uri="{FF2B5EF4-FFF2-40B4-BE49-F238E27FC236}">
                      <a16:creationId xmlns:a16="http://schemas.microsoft.com/office/drawing/2014/main" xmlns="" id="{4398BEEC-1423-4336-B5D8-03839CBA6908}"/>
                    </a:ext>
                  </a:extLst>
                </p:cNvPr>
                <p:cNvSpPr/>
                <p:nvPr/>
              </p:nvSpPr>
              <p:spPr>
                <a:xfrm rot="5400000">
                  <a:off x="8400703" y="3628384"/>
                  <a:ext cx="881757" cy="881063"/>
                </a:xfrm>
                <a:prstGeom prst="round2SameRect">
                  <a:avLst/>
                </a:prstGeom>
                <a:solidFill>
                  <a:srgbClr val="FACDB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xmlns="" id="{0456715B-D0FD-4499-8AFC-ED7C0F550A86}"/>
                    </a:ext>
                  </a:extLst>
                </p:cNvPr>
                <p:cNvSpPr txBox="1"/>
                <p:nvPr/>
              </p:nvSpPr>
              <p:spPr>
                <a:xfrm>
                  <a:off x="8513922" y="3607250"/>
                  <a:ext cx="674370" cy="9233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5400" b="1" dirty="0">
                      <a:solidFill>
                        <a:srgbClr val="C8C7A8"/>
                      </a:solidFill>
                      <a:latin typeface="Tw Cen MT Condensed" panose="020B0606020104020203" pitchFamily="34" charset="0"/>
                    </a:rPr>
                    <a:t>B</a:t>
                  </a:r>
                </a:p>
              </p:txBody>
            </p:sp>
          </p:grpSp>
        </p:grp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xmlns="" id="{774B79D3-2A17-4D81-A029-C45B90DB89C4}"/>
                </a:ext>
              </a:extLst>
            </p:cNvPr>
            <p:cNvGrpSpPr/>
            <p:nvPr/>
          </p:nvGrpSpPr>
          <p:grpSpPr>
            <a:xfrm>
              <a:off x="3553915" y="1114344"/>
              <a:ext cx="5158678" cy="4248818"/>
              <a:chOff x="3416601" y="1114344"/>
              <a:chExt cx="5158678" cy="4248818"/>
            </a:xfrm>
          </p:grpSpPr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xmlns="" id="{C43B5457-F591-49E3-B0D8-BB4174F6F4C5}"/>
                  </a:ext>
                </a:extLst>
              </p:cNvPr>
              <p:cNvSpPr/>
              <p:nvPr/>
            </p:nvSpPr>
            <p:spPr>
              <a:xfrm>
                <a:off x="3416601" y="1114344"/>
                <a:ext cx="2543257" cy="2164836"/>
              </a:xfrm>
              <a:custGeom>
                <a:avLst/>
                <a:gdLst>
                  <a:gd name="connsiteX0" fmla="*/ 168278 w 1847850"/>
                  <a:gd name="connsiteY0" fmla="*/ 0 h 1841500"/>
                  <a:gd name="connsiteX1" fmla="*/ 1679572 w 1847850"/>
                  <a:gd name="connsiteY1" fmla="*/ 0 h 1841500"/>
                  <a:gd name="connsiteX2" fmla="*/ 1847850 w 1847850"/>
                  <a:gd name="connsiteY2" fmla="*/ 168278 h 1841500"/>
                  <a:gd name="connsiteX3" fmla="*/ 1847850 w 1847850"/>
                  <a:gd name="connsiteY3" fmla="*/ 711200 h 1841500"/>
                  <a:gd name="connsiteX4" fmla="*/ 1847850 w 1847850"/>
                  <a:gd name="connsiteY4" fmla="*/ 841372 h 1841500"/>
                  <a:gd name="connsiteX5" fmla="*/ 1847410 w 1847850"/>
                  <a:gd name="connsiteY5" fmla="*/ 843554 h 1841500"/>
                  <a:gd name="connsiteX6" fmla="*/ 1844088 w 1847850"/>
                  <a:gd name="connsiteY6" fmla="*/ 1841500 h 1841500"/>
                  <a:gd name="connsiteX7" fmla="*/ 1440279 w 1847850"/>
                  <a:gd name="connsiteY7" fmla="*/ 1009650 h 1841500"/>
                  <a:gd name="connsiteX8" fmla="*/ 168278 w 1847850"/>
                  <a:gd name="connsiteY8" fmla="*/ 1009650 h 1841500"/>
                  <a:gd name="connsiteX9" fmla="*/ 0 w 1847850"/>
                  <a:gd name="connsiteY9" fmla="*/ 841372 h 1841500"/>
                  <a:gd name="connsiteX10" fmla="*/ 0 w 1847850"/>
                  <a:gd name="connsiteY10" fmla="*/ 168278 h 1841500"/>
                  <a:gd name="connsiteX11" fmla="*/ 168278 w 1847850"/>
                  <a:gd name="connsiteY11" fmla="*/ 0 h 1841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47850" h="1841500">
                    <a:moveTo>
                      <a:pt x="168278" y="0"/>
                    </a:moveTo>
                    <a:lnTo>
                      <a:pt x="1679572" y="0"/>
                    </a:lnTo>
                    <a:cubicBezTo>
                      <a:pt x="1772509" y="0"/>
                      <a:pt x="1847850" y="75341"/>
                      <a:pt x="1847850" y="168278"/>
                    </a:cubicBezTo>
                    <a:lnTo>
                      <a:pt x="1847850" y="711200"/>
                    </a:lnTo>
                    <a:lnTo>
                      <a:pt x="1847850" y="841372"/>
                    </a:lnTo>
                    <a:lnTo>
                      <a:pt x="1847410" y="843554"/>
                    </a:lnTo>
                    <a:lnTo>
                      <a:pt x="1844088" y="1841500"/>
                    </a:lnTo>
                    <a:lnTo>
                      <a:pt x="1440279" y="1009650"/>
                    </a:lnTo>
                    <a:lnTo>
                      <a:pt x="168278" y="1009650"/>
                    </a:lnTo>
                    <a:cubicBezTo>
                      <a:pt x="75341" y="1009650"/>
                      <a:pt x="0" y="934309"/>
                      <a:pt x="0" y="841372"/>
                    </a:cubicBezTo>
                    <a:lnTo>
                      <a:pt x="0" y="168278"/>
                    </a:lnTo>
                    <a:cubicBezTo>
                      <a:pt x="0" y="75341"/>
                      <a:pt x="75341" y="0"/>
                      <a:pt x="168278" y="0"/>
                    </a:cubicBezTo>
                    <a:close/>
                  </a:path>
                </a:pathLst>
              </a:custGeom>
              <a:solidFill>
                <a:srgbClr val="84AF9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xmlns="" id="{7F34204B-8D86-46FF-B35E-96293F071268}"/>
                  </a:ext>
                </a:extLst>
              </p:cNvPr>
              <p:cNvSpPr/>
              <p:nvPr/>
            </p:nvSpPr>
            <p:spPr>
              <a:xfrm flipH="1" flipV="1">
                <a:off x="5992049" y="3497313"/>
                <a:ext cx="2583230" cy="1823484"/>
              </a:xfrm>
              <a:custGeom>
                <a:avLst/>
                <a:gdLst>
                  <a:gd name="connsiteX0" fmla="*/ 168278 w 1847850"/>
                  <a:gd name="connsiteY0" fmla="*/ 0 h 1841500"/>
                  <a:gd name="connsiteX1" fmla="*/ 1679572 w 1847850"/>
                  <a:gd name="connsiteY1" fmla="*/ 0 h 1841500"/>
                  <a:gd name="connsiteX2" fmla="*/ 1847850 w 1847850"/>
                  <a:gd name="connsiteY2" fmla="*/ 168278 h 1841500"/>
                  <a:gd name="connsiteX3" fmla="*/ 1847850 w 1847850"/>
                  <a:gd name="connsiteY3" fmla="*/ 711200 h 1841500"/>
                  <a:gd name="connsiteX4" fmla="*/ 1847850 w 1847850"/>
                  <a:gd name="connsiteY4" fmla="*/ 841372 h 1841500"/>
                  <a:gd name="connsiteX5" fmla="*/ 1847410 w 1847850"/>
                  <a:gd name="connsiteY5" fmla="*/ 843554 h 1841500"/>
                  <a:gd name="connsiteX6" fmla="*/ 1844088 w 1847850"/>
                  <a:gd name="connsiteY6" fmla="*/ 1841500 h 1841500"/>
                  <a:gd name="connsiteX7" fmla="*/ 1440279 w 1847850"/>
                  <a:gd name="connsiteY7" fmla="*/ 1009650 h 1841500"/>
                  <a:gd name="connsiteX8" fmla="*/ 168278 w 1847850"/>
                  <a:gd name="connsiteY8" fmla="*/ 1009650 h 1841500"/>
                  <a:gd name="connsiteX9" fmla="*/ 0 w 1847850"/>
                  <a:gd name="connsiteY9" fmla="*/ 841372 h 1841500"/>
                  <a:gd name="connsiteX10" fmla="*/ 0 w 1847850"/>
                  <a:gd name="connsiteY10" fmla="*/ 168278 h 1841500"/>
                  <a:gd name="connsiteX11" fmla="*/ 168278 w 1847850"/>
                  <a:gd name="connsiteY11" fmla="*/ 0 h 1841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47850" h="1841500">
                    <a:moveTo>
                      <a:pt x="168278" y="0"/>
                    </a:moveTo>
                    <a:lnTo>
                      <a:pt x="1679572" y="0"/>
                    </a:lnTo>
                    <a:cubicBezTo>
                      <a:pt x="1772509" y="0"/>
                      <a:pt x="1847850" y="75341"/>
                      <a:pt x="1847850" y="168278"/>
                    </a:cubicBezTo>
                    <a:lnTo>
                      <a:pt x="1847850" y="711200"/>
                    </a:lnTo>
                    <a:lnTo>
                      <a:pt x="1847850" y="841372"/>
                    </a:lnTo>
                    <a:lnTo>
                      <a:pt x="1847410" y="843554"/>
                    </a:lnTo>
                    <a:lnTo>
                      <a:pt x="1844088" y="1841500"/>
                    </a:lnTo>
                    <a:lnTo>
                      <a:pt x="1440279" y="1009650"/>
                    </a:lnTo>
                    <a:lnTo>
                      <a:pt x="168278" y="1009650"/>
                    </a:lnTo>
                    <a:cubicBezTo>
                      <a:pt x="75341" y="1009650"/>
                      <a:pt x="0" y="934309"/>
                      <a:pt x="0" y="841372"/>
                    </a:cubicBezTo>
                    <a:lnTo>
                      <a:pt x="0" y="168278"/>
                    </a:lnTo>
                    <a:cubicBezTo>
                      <a:pt x="0" y="75341"/>
                      <a:pt x="75341" y="0"/>
                      <a:pt x="168278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xmlns="" id="{8469AAC1-7343-4418-AD30-FED6DE56D3B3}"/>
                  </a:ext>
                </a:extLst>
              </p:cNvPr>
              <p:cNvSpPr txBox="1"/>
              <p:nvPr/>
            </p:nvSpPr>
            <p:spPr>
              <a:xfrm>
                <a:off x="3467125" y="1235313"/>
                <a:ext cx="2473109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6000" b="1" dirty="0">
                    <a:solidFill>
                      <a:schemeClr val="bg1"/>
                    </a:solidFill>
                    <a:latin typeface="Tw Cen MT Condensed" panose="020B0606020104020203" pitchFamily="34" charset="0"/>
                  </a:rPr>
                  <a:t>312.5%</a:t>
                </a:r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xmlns="" id="{8CF0F378-15FC-4714-8428-1B63BC00294F}"/>
                  </a:ext>
                </a:extLst>
              </p:cNvPr>
              <p:cNvSpPr txBox="1"/>
              <p:nvPr/>
            </p:nvSpPr>
            <p:spPr>
              <a:xfrm>
                <a:off x="6177554" y="4409055"/>
                <a:ext cx="2327117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 dirty="0">
                    <a:solidFill>
                      <a:schemeClr val="accent6">
                        <a:lumMod val="75000"/>
                      </a:schemeClr>
                    </a:solidFill>
                    <a:latin typeface="Tw Cen MT Condensed" panose="020B0606020104020203" pitchFamily="34" charset="0"/>
                  </a:rPr>
                  <a:t>Return on Investment (ROI)</a:t>
                </a:r>
              </a:p>
            </p:txBody>
          </p:sp>
        </p:grpSp>
      </p:grpSp>
      <p:grpSp>
        <p:nvGrpSpPr>
          <p:cNvPr id="223" name="Group 222">
            <a:extLst>
              <a:ext uri="{FF2B5EF4-FFF2-40B4-BE49-F238E27FC236}">
                <a16:creationId xmlns:a16="http://schemas.microsoft.com/office/drawing/2014/main" xmlns="" id="{6E63A556-ED80-4CB3-B3C4-7604C96C4387}"/>
              </a:ext>
            </a:extLst>
          </p:cNvPr>
          <p:cNvGrpSpPr/>
          <p:nvPr/>
        </p:nvGrpSpPr>
        <p:grpSpPr>
          <a:xfrm>
            <a:off x="-7413330" y="4893"/>
            <a:ext cx="10729913" cy="6858000"/>
            <a:chOff x="-1201987" y="0"/>
            <a:chExt cx="10729913" cy="6858000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xmlns="" id="{86AB1F5F-FC4D-4A86-A9E5-BBEB8A5FDA63}"/>
                </a:ext>
              </a:extLst>
            </p:cNvPr>
            <p:cNvGrpSpPr/>
            <p:nvPr/>
          </p:nvGrpSpPr>
          <p:grpSpPr>
            <a:xfrm>
              <a:off x="-1201987" y="0"/>
              <a:ext cx="10729913" cy="6858000"/>
              <a:chOff x="-6324600" y="0"/>
              <a:chExt cx="10729913" cy="6858000"/>
            </a:xfrm>
            <a:effectLst>
              <a:outerShdw blurRad="254000" dist="88900" algn="l" rotWithShape="0">
                <a:prstClr val="black">
                  <a:alpha val="51000"/>
                </a:prstClr>
              </a:outerShdw>
            </a:effectLst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xmlns="" id="{1E61F369-01B8-42C0-AB81-1CDAED90BB31}"/>
                  </a:ext>
                </a:extLst>
              </p:cNvPr>
              <p:cNvSpPr/>
              <p:nvPr/>
            </p:nvSpPr>
            <p:spPr>
              <a:xfrm>
                <a:off x="-6324600" y="0"/>
                <a:ext cx="9848850" cy="6858000"/>
              </a:xfrm>
              <a:prstGeom prst="rect">
                <a:avLst/>
              </a:prstGeom>
              <a:solidFill>
                <a:srgbClr val="FC9D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xmlns="" id="{22B5E647-0CEC-423F-B558-37B9E35FDE29}"/>
                  </a:ext>
                </a:extLst>
              </p:cNvPr>
              <p:cNvGrpSpPr/>
              <p:nvPr/>
            </p:nvGrpSpPr>
            <p:grpSpPr>
              <a:xfrm>
                <a:off x="3524250" y="2049669"/>
                <a:ext cx="881063" cy="923330"/>
                <a:chOff x="8401050" y="3607250"/>
                <a:chExt cx="881063" cy="923330"/>
              </a:xfrm>
            </p:grpSpPr>
            <p:sp>
              <p:nvSpPr>
                <p:cNvPr id="16" name="Rectangle: Top Corners Rounded 15">
                  <a:extLst>
                    <a:ext uri="{FF2B5EF4-FFF2-40B4-BE49-F238E27FC236}">
                      <a16:creationId xmlns:a16="http://schemas.microsoft.com/office/drawing/2014/main" xmlns="" id="{8FBCEB8D-B1DF-412C-A248-C5E7E6FECF6F}"/>
                    </a:ext>
                  </a:extLst>
                </p:cNvPr>
                <p:cNvSpPr/>
                <p:nvPr/>
              </p:nvSpPr>
              <p:spPr>
                <a:xfrm rot="5400000">
                  <a:off x="8400703" y="3628384"/>
                  <a:ext cx="881757" cy="881063"/>
                </a:xfrm>
                <a:prstGeom prst="round2SameRect">
                  <a:avLst/>
                </a:prstGeom>
                <a:solidFill>
                  <a:srgbClr val="FC9D9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xmlns="" id="{E547BC8A-CC83-433F-B204-2012A7E0FDD3}"/>
                    </a:ext>
                  </a:extLst>
                </p:cNvPr>
                <p:cNvSpPr txBox="1"/>
                <p:nvPr/>
              </p:nvSpPr>
              <p:spPr>
                <a:xfrm>
                  <a:off x="8513922" y="3607250"/>
                  <a:ext cx="674370" cy="9233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5400" b="1" dirty="0">
                      <a:solidFill>
                        <a:srgbClr val="FACDB0"/>
                      </a:solidFill>
                      <a:latin typeface="Tw Cen MT Condensed" panose="020B0606020104020203" pitchFamily="34" charset="0"/>
                    </a:rPr>
                    <a:t>C</a:t>
                  </a:r>
                </a:p>
              </p:txBody>
            </p:sp>
          </p:grpSp>
        </p:grpSp>
        <p:grpSp>
          <p:nvGrpSpPr>
            <p:cNvPr id="183" name="Group 182">
              <a:extLst>
                <a:ext uri="{FF2B5EF4-FFF2-40B4-BE49-F238E27FC236}">
                  <a16:creationId xmlns:a16="http://schemas.microsoft.com/office/drawing/2014/main" xmlns="" id="{186A4B54-1CEA-4CAA-A3EC-0EA505AB2A25}"/>
                </a:ext>
              </a:extLst>
            </p:cNvPr>
            <p:cNvGrpSpPr/>
            <p:nvPr/>
          </p:nvGrpSpPr>
          <p:grpSpPr>
            <a:xfrm>
              <a:off x="3099005" y="1115118"/>
              <a:ext cx="4419338" cy="4425524"/>
              <a:chOff x="3099005" y="1115118"/>
              <a:chExt cx="4419338" cy="4425524"/>
            </a:xfrm>
          </p:grpSpPr>
          <p:cxnSp>
            <p:nvCxnSpPr>
              <p:cNvPr id="113" name="Straight Connector 112">
                <a:extLst>
                  <a:ext uri="{FF2B5EF4-FFF2-40B4-BE49-F238E27FC236}">
                    <a16:creationId xmlns:a16="http://schemas.microsoft.com/office/drawing/2014/main" xmlns="" id="{7498C019-E9D8-49A5-8221-D7EC5870AE2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99005" y="4684939"/>
                <a:ext cx="4330495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Straight Connector 136">
                <a:extLst>
                  <a:ext uri="{FF2B5EF4-FFF2-40B4-BE49-F238E27FC236}">
                    <a16:creationId xmlns:a16="http://schemas.microsoft.com/office/drawing/2014/main" xmlns="" id="{853C2659-4AB2-43C7-9B3A-436D8755B09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99005" y="4046236"/>
                <a:ext cx="4330495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Straight Connector 137">
                <a:extLst>
                  <a:ext uri="{FF2B5EF4-FFF2-40B4-BE49-F238E27FC236}">
                    <a16:creationId xmlns:a16="http://schemas.microsoft.com/office/drawing/2014/main" xmlns="" id="{AEAB082E-D48B-47B8-B900-CC9750934FC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99005" y="3407533"/>
                <a:ext cx="4330495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Straight Connector 138">
                <a:extLst>
                  <a:ext uri="{FF2B5EF4-FFF2-40B4-BE49-F238E27FC236}">
                    <a16:creationId xmlns:a16="http://schemas.microsoft.com/office/drawing/2014/main" xmlns="" id="{2D77A584-D6B0-438A-A0D1-80E0FD5398E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99005" y="2768830"/>
                <a:ext cx="4330495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Straight Connector 139">
                <a:extLst>
                  <a:ext uri="{FF2B5EF4-FFF2-40B4-BE49-F238E27FC236}">
                    <a16:creationId xmlns:a16="http://schemas.microsoft.com/office/drawing/2014/main" xmlns="" id="{7CD0BC4A-D169-4C5F-A9BE-19A1701E78B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99005" y="2130127"/>
                <a:ext cx="4330495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1" name="Rectangle 140">
                <a:extLst>
                  <a:ext uri="{FF2B5EF4-FFF2-40B4-BE49-F238E27FC236}">
                    <a16:creationId xmlns:a16="http://schemas.microsoft.com/office/drawing/2014/main" xmlns="" id="{F9C166DE-FA83-4E61-8CB6-5C57D6D5FCC9}"/>
                  </a:ext>
                </a:extLst>
              </p:cNvPr>
              <p:cNvSpPr/>
              <p:nvPr/>
            </p:nvSpPr>
            <p:spPr>
              <a:xfrm>
                <a:off x="3426279" y="3854756"/>
                <a:ext cx="592962" cy="830182"/>
              </a:xfrm>
              <a:prstGeom prst="rect">
                <a:avLst/>
              </a:prstGeom>
              <a:solidFill>
                <a:srgbClr val="FF42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2" name="Rectangle 141">
                <a:extLst>
                  <a:ext uri="{FF2B5EF4-FFF2-40B4-BE49-F238E27FC236}">
                    <a16:creationId xmlns:a16="http://schemas.microsoft.com/office/drawing/2014/main" xmlns="" id="{1A3FD42D-D8B1-4B98-81C6-4E5D788DEC59}"/>
                  </a:ext>
                </a:extLst>
              </p:cNvPr>
              <p:cNvSpPr/>
              <p:nvPr/>
            </p:nvSpPr>
            <p:spPr>
              <a:xfrm>
                <a:off x="3426279" y="2940954"/>
                <a:ext cx="592962" cy="940122"/>
              </a:xfrm>
              <a:prstGeom prst="rect">
                <a:avLst/>
              </a:prstGeom>
              <a:solidFill>
                <a:srgbClr val="84AF9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3" name="Rectangle 142">
                <a:extLst>
                  <a:ext uri="{FF2B5EF4-FFF2-40B4-BE49-F238E27FC236}">
                    <a16:creationId xmlns:a16="http://schemas.microsoft.com/office/drawing/2014/main" xmlns="" id="{DBD53443-AD4F-47E2-BA83-24CD98E20093}"/>
                  </a:ext>
                </a:extLst>
              </p:cNvPr>
              <p:cNvSpPr/>
              <p:nvPr/>
            </p:nvSpPr>
            <p:spPr>
              <a:xfrm>
                <a:off x="3426279" y="2136854"/>
                <a:ext cx="592962" cy="80409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4" name="Rectangle 143">
                <a:extLst>
                  <a:ext uri="{FF2B5EF4-FFF2-40B4-BE49-F238E27FC236}">
                    <a16:creationId xmlns:a16="http://schemas.microsoft.com/office/drawing/2014/main" xmlns="" id="{D7026D3D-0E36-46BF-AE00-1C5154AD9A42}"/>
                  </a:ext>
                </a:extLst>
              </p:cNvPr>
              <p:cNvSpPr/>
              <p:nvPr/>
            </p:nvSpPr>
            <p:spPr>
              <a:xfrm>
                <a:off x="4471323" y="4162854"/>
                <a:ext cx="592962" cy="522084"/>
              </a:xfrm>
              <a:prstGeom prst="rect">
                <a:avLst/>
              </a:prstGeom>
              <a:solidFill>
                <a:srgbClr val="FF42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5" name="Rectangle 144">
                <a:extLst>
                  <a:ext uri="{FF2B5EF4-FFF2-40B4-BE49-F238E27FC236}">
                    <a16:creationId xmlns:a16="http://schemas.microsoft.com/office/drawing/2014/main" xmlns="" id="{B2606096-9E50-43A8-BED9-FEAE339F03D9}"/>
                  </a:ext>
                </a:extLst>
              </p:cNvPr>
              <p:cNvSpPr/>
              <p:nvPr/>
            </p:nvSpPr>
            <p:spPr>
              <a:xfrm>
                <a:off x="4471323" y="3187263"/>
                <a:ext cx="592962" cy="1031096"/>
              </a:xfrm>
              <a:prstGeom prst="rect">
                <a:avLst/>
              </a:prstGeom>
              <a:solidFill>
                <a:srgbClr val="84AF9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6" name="Rectangle 145">
                <a:extLst>
                  <a:ext uri="{FF2B5EF4-FFF2-40B4-BE49-F238E27FC236}">
                    <a16:creationId xmlns:a16="http://schemas.microsoft.com/office/drawing/2014/main" xmlns="" id="{484F0A0C-2639-4D15-9BBF-F47A918C1085}"/>
                  </a:ext>
                </a:extLst>
              </p:cNvPr>
              <p:cNvSpPr/>
              <p:nvPr/>
            </p:nvSpPr>
            <p:spPr>
              <a:xfrm>
                <a:off x="4471323" y="2510729"/>
                <a:ext cx="592962" cy="67653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7" name="Rectangle 146">
                <a:extLst>
                  <a:ext uri="{FF2B5EF4-FFF2-40B4-BE49-F238E27FC236}">
                    <a16:creationId xmlns:a16="http://schemas.microsoft.com/office/drawing/2014/main" xmlns="" id="{E5260B36-1F6C-4C42-8CF6-D05C5EA2AD37}"/>
                  </a:ext>
                </a:extLst>
              </p:cNvPr>
              <p:cNvSpPr/>
              <p:nvPr/>
            </p:nvSpPr>
            <p:spPr>
              <a:xfrm>
                <a:off x="5507222" y="4383518"/>
                <a:ext cx="592962" cy="301419"/>
              </a:xfrm>
              <a:prstGeom prst="rect">
                <a:avLst/>
              </a:prstGeom>
              <a:solidFill>
                <a:srgbClr val="FF42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8" name="Rectangle 147">
                <a:extLst>
                  <a:ext uri="{FF2B5EF4-FFF2-40B4-BE49-F238E27FC236}">
                    <a16:creationId xmlns:a16="http://schemas.microsoft.com/office/drawing/2014/main" xmlns="" id="{2717A458-36E4-42CC-AD8A-3B26C9AEF9D8}"/>
                  </a:ext>
                </a:extLst>
              </p:cNvPr>
              <p:cNvSpPr/>
              <p:nvPr/>
            </p:nvSpPr>
            <p:spPr>
              <a:xfrm>
                <a:off x="5507222" y="3930150"/>
                <a:ext cx="592962" cy="453366"/>
              </a:xfrm>
              <a:prstGeom prst="rect">
                <a:avLst/>
              </a:prstGeom>
              <a:solidFill>
                <a:srgbClr val="84AF9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9" name="Rectangle 148">
                <a:extLst>
                  <a:ext uri="{FF2B5EF4-FFF2-40B4-BE49-F238E27FC236}">
                    <a16:creationId xmlns:a16="http://schemas.microsoft.com/office/drawing/2014/main" xmlns="" id="{704888F8-B1B5-42B8-B055-34AB246DBFC3}"/>
                  </a:ext>
                </a:extLst>
              </p:cNvPr>
              <p:cNvSpPr/>
              <p:nvPr/>
            </p:nvSpPr>
            <p:spPr>
              <a:xfrm flipV="1">
                <a:off x="5507222" y="3266479"/>
                <a:ext cx="592962" cy="65980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0" name="Rectangle 149">
                <a:extLst>
                  <a:ext uri="{FF2B5EF4-FFF2-40B4-BE49-F238E27FC236}">
                    <a16:creationId xmlns:a16="http://schemas.microsoft.com/office/drawing/2014/main" xmlns="" id="{849EC384-08CE-4C7C-8711-D87A1D5FCEB0}"/>
                  </a:ext>
                </a:extLst>
              </p:cNvPr>
              <p:cNvSpPr/>
              <p:nvPr/>
            </p:nvSpPr>
            <p:spPr>
              <a:xfrm>
                <a:off x="6505701" y="4266506"/>
                <a:ext cx="592962" cy="418431"/>
              </a:xfrm>
              <a:prstGeom prst="rect">
                <a:avLst/>
              </a:prstGeom>
              <a:solidFill>
                <a:srgbClr val="FF42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1" name="Rectangle 150">
                <a:extLst>
                  <a:ext uri="{FF2B5EF4-FFF2-40B4-BE49-F238E27FC236}">
                    <a16:creationId xmlns:a16="http://schemas.microsoft.com/office/drawing/2014/main" xmlns="" id="{D0EF44C0-B216-40B1-BA29-55ECA700FCAB}"/>
                  </a:ext>
                </a:extLst>
              </p:cNvPr>
              <p:cNvSpPr/>
              <p:nvPr/>
            </p:nvSpPr>
            <p:spPr>
              <a:xfrm>
                <a:off x="6505701" y="3748223"/>
                <a:ext cx="592962" cy="527021"/>
              </a:xfrm>
              <a:prstGeom prst="rect">
                <a:avLst/>
              </a:prstGeom>
              <a:solidFill>
                <a:srgbClr val="84AF9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2" name="Rectangle 151">
                <a:extLst>
                  <a:ext uri="{FF2B5EF4-FFF2-40B4-BE49-F238E27FC236}">
                    <a16:creationId xmlns:a16="http://schemas.microsoft.com/office/drawing/2014/main" xmlns="" id="{E7B8BD86-ECED-40FA-BAE2-2961823CB301}"/>
                  </a:ext>
                </a:extLst>
              </p:cNvPr>
              <p:cNvSpPr/>
              <p:nvPr/>
            </p:nvSpPr>
            <p:spPr>
              <a:xfrm flipV="1">
                <a:off x="6505701" y="3033344"/>
                <a:ext cx="592962" cy="71526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66" name="Group 165">
                <a:extLst>
                  <a:ext uri="{FF2B5EF4-FFF2-40B4-BE49-F238E27FC236}">
                    <a16:creationId xmlns:a16="http://schemas.microsoft.com/office/drawing/2014/main" xmlns="" id="{6409D963-938B-4E1C-B891-77361934DE4F}"/>
                  </a:ext>
                </a:extLst>
              </p:cNvPr>
              <p:cNvGrpSpPr/>
              <p:nvPr/>
            </p:nvGrpSpPr>
            <p:grpSpPr>
              <a:xfrm>
                <a:off x="3532884" y="1528215"/>
                <a:ext cx="388370" cy="388370"/>
                <a:chOff x="3532884" y="1476089"/>
                <a:chExt cx="388370" cy="388370"/>
              </a:xfrm>
            </p:grpSpPr>
            <p:sp>
              <p:nvSpPr>
                <p:cNvPr id="164" name="Teardrop 163">
                  <a:extLst>
                    <a:ext uri="{FF2B5EF4-FFF2-40B4-BE49-F238E27FC236}">
                      <a16:creationId xmlns:a16="http://schemas.microsoft.com/office/drawing/2014/main" xmlns="" id="{42A9B75E-DDAE-4195-9D34-1F49CCF1305E}"/>
                    </a:ext>
                  </a:extLst>
                </p:cNvPr>
                <p:cNvSpPr/>
                <p:nvPr/>
              </p:nvSpPr>
              <p:spPr>
                <a:xfrm rot="8100000">
                  <a:off x="3532884" y="1476089"/>
                  <a:ext cx="388370" cy="388370"/>
                </a:xfrm>
                <a:prstGeom prst="teardrop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5" name="Oval 164">
                  <a:extLst>
                    <a:ext uri="{FF2B5EF4-FFF2-40B4-BE49-F238E27FC236}">
                      <a16:creationId xmlns:a16="http://schemas.microsoft.com/office/drawing/2014/main" xmlns="" id="{A8AD9E2E-D5BE-4543-8299-920E72A37DD5}"/>
                    </a:ext>
                  </a:extLst>
                </p:cNvPr>
                <p:cNvSpPr/>
                <p:nvPr/>
              </p:nvSpPr>
              <p:spPr>
                <a:xfrm>
                  <a:off x="3627302" y="1558881"/>
                  <a:ext cx="212180" cy="212180"/>
                </a:xfrm>
                <a:prstGeom prst="ellipse">
                  <a:avLst/>
                </a:prstGeom>
                <a:solidFill>
                  <a:srgbClr val="FF426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67" name="Group 166">
                <a:extLst>
                  <a:ext uri="{FF2B5EF4-FFF2-40B4-BE49-F238E27FC236}">
                    <a16:creationId xmlns:a16="http://schemas.microsoft.com/office/drawing/2014/main" xmlns="" id="{55D6543A-0ACE-4407-BCB2-8D37276A9698}"/>
                  </a:ext>
                </a:extLst>
              </p:cNvPr>
              <p:cNvGrpSpPr/>
              <p:nvPr/>
            </p:nvGrpSpPr>
            <p:grpSpPr>
              <a:xfrm>
                <a:off x="4573619" y="1921140"/>
                <a:ext cx="388370" cy="388370"/>
                <a:chOff x="3532884" y="1476089"/>
                <a:chExt cx="388370" cy="388370"/>
              </a:xfrm>
            </p:grpSpPr>
            <p:sp>
              <p:nvSpPr>
                <p:cNvPr id="168" name="Teardrop 167">
                  <a:extLst>
                    <a:ext uri="{FF2B5EF4-FFF2-40B4-BE49-F238E27FC236}">
                      <a16:creationId xmlns:a16="http://schemas.microsoft.com/office/drawing/2014/main" xmlns="" id="{7C805890-7568-442D-A552-C2DC9E5592EE}"/>
                    </a:ext>
                  </a:extLst>
                </p:cNvPr>
                <p:cNvSpPr/>
                <p:nvPr/>
              </p:nvSpPr>
              <p:spPr>
                <a:xfrm rot="8100000">
                  <a:off x="3532884" y="1476089"/>
                  <a:ext cx="388370" cy="388370"/>
                </a:xfrm>
                <a:prstGeom prst="teardrop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9" name="Oval 168">
                  <a:extLst>
                    <a:ext uri="{FF2B5EF4-FFF2-40B4-BE49-F238E27FC236}">
                      <a16:creationId xmlns:a16="http://schemas.microsoft.com/office/drawing/2014/main" xmlns="" id="{0CBF5F57-5941-45F0-99C8-BD85A45AF372}"/>
                    </a:ext>
                  </a:extLst>
                </p:cNvPr>
                <p:cNvSpPr/>
                <p:nvPr/>
              </p:nvSpPr>
              <p:spPr>
                <a:xfrm>
                  <a:off x="3627302" y="1558881"/>
                  <a:ext cx="212180" cy="212180"/>
                </a:xfrm>
                <a:prstGeom prst="ellipse">
                  <a:avLst/>
                </a:prstGeom>
                <a:solidFill>
                  <a:srgbClr val="FF426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70" name="Group 169">
                <a:extLst>
                  <a:ext uri="{FF2B5EF4-FFF2-40B4-BE49-F238E27FC236}">
                    <a16:creationId xmlns:a16="http://schemas.microsoft.com/office/drawing/2014/main" xmlns="" id="{45AFE27E-A52D-45DB-902A-157588DFFF8A}"/>
                  </a:ext>
                </a:extLst>
              </p:cNvPr>
              <p:cNvGrpSpPr/>
              <p:nvPr/>
            </p:nvGrpSpPr>
            <p:grpSpPr>
              <a:xfrm>
                <a:off x="5609518" y="2670682"/>
                <a:ext cx="388370" cy="388370"/>
                <a:chOff x="3532884" y="1476089"/>
                <a:chExt cx="388370" cy="388370"/>
              </a:xfrm>
            </p:grpSpPr>
            <p:sp>
              <p:nvSpPr>
                <p:cNvPr id="171" name="Teardrop 170">
                  <a:extLst>
                    <a:ext uri="{FF2B5EF4-FFF2-40B4-BE49-F238E27FC236}">
                      <a16:creationId xmlns:a16="http://schemas.microsoft.com/office/drawing/2014/main" xmlns="" id="{0C11CECD-5736-4BA2-B074-13766AD2DF2A}"/>
                    </a:ext>
                  </a:extLst>
                </p:cNvPr>
                <p:cNvSpPr/>
                <p:nvPr/>
              </p:nvSpPr>
              <p:spPr>
                <a:xfrm rot="8100000">
                  <a:off x="3532884" y="1476089"/>
                  <a:ext cx="388370" cy="388370"/>
                </a:xfrm>
                <a:prstGeom prst="teardrop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2" name="Oval 171">
                  <a:extLst>
                    <a:ext uri="{FF2B5EF4-FFF2-40B4-BE49-F238E27FC236}">
                      <a16:creationId xmlns:a16="http://schemas.microsoft.com/office/drawing/2014/main" xmlns="" id="{E1F7D2D1-CFDD-42F4-A75A-A043FB4AE0D5}"/>
                    </a:ext>
                  </a:extLst>
                </p:cNvPr>
                <p:cNvSpPr/>
                <p:nvPr/>
              </p:nvSpPr>
              <p:spPr>
                <a:xfrm>
                  <a:off x="3627302" y="1558881"/>
                  <a:ext cx="212180" cy="212180"/>
                </a:xfrm>
                <a:prstGeom prst="ellipse">
                  <a:avLst/>
                </a:prstGeom>
                <a:solidFill>
                  <a:srgbClr val="FF426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73" name="Group 172">
                <a:extLst>
                  <a:ext uri="{FF2B5EF4-FFF2-40B4-BE49-F238E27FC236}">
                    <a16:creationId xmlns:a16="http://schemas.microsoft.com/office/drawing/2014/main" xmlns="" id="{28257726-AFDA-4330-9B8D-276E970E424E}"/>
                  </a:ext>
                </a:extLst>
              </p:cNvPr>
              <p:cNvGrpSpPr/>
              <p:nvPr/>
            </p:nvGrpSpPr>
            <p:grpSpPr>
              <a:xfrm>
                <a:off x="6609538" y="2435357"/>
                <a:ext cx="388370" cy="388370"/>
                <a:chOff x="3532884" y="1476089"/>
                <a:chExt cx="388370" cy="388370"/>
              </a:xfrm>
            </p:grpSpPr>
            <p:sp>
              <p:nvSpPr>
                <p:cNvPr id="174" name="Teardrop 173">
                  <a:extLst>
                    <a:ext uri="{FF2B5EF4-FFF2-40B4-BE49-F238E27FC236}">
                      <a16:creationId xmlns:a16="http://schemas.microsoft.com/office/drawing/2014/main" xmlns="" id="{EF3263D8-FD14-4AAD-AC8D-34AD8EC294BC}"/>
                    </a:ext>
                  </a:extLst>
                </p:cNvPr>
                <p:cNvSpPr/>
                <p:nvPr/>
              </p:nvSpPr>
              <p:spPr>
                <a:xfrm rot="8100000">
                  <a:off x="3532884" y="1476089"/>
                  <a:ext cx="388370" cy="388370"/>
                </a:xfrm>
                <a:prstGeom prst="teardrop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5" name="Oval 174">
                  <a:extLst>
                    <a:ext uri="{FF2B5EF4-FFF2-40B4-BE49-F238E27FC236}">
                      <a16:creationId xmlns:a16="http://schemas.microsoft.com/office/drawing/2014/main" xmlns="" id="{968C13D4-AC6D-4D66-9A18-89406E448441}"/>
                    </a:ext>
                  </a:extLst>
                </p:cNvPr>
                <p:cNvSpPr/>
                <p:nvPr/>
              </p:nvSpPr>
              <p:spPr>
                <a:xfrm>
                  <a:off x="3627302" y="1558881"/>
                  <a:ext cx="212180" cy="212180"/>
                </a:xfrm>
                <a:prstGeom prst="ellipse">
                  <a:avLst/>
                </a:prstGeom>
                <a:solidFill>
                  <a:srgbClr val="FF426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54" name="Rectangle 153">
                <a:extLst>
                  <a:ext uri="{FF2B5EF4-FFF2-40B4-BE49-F238E27FC236}">
                    <a16:creationId xmlns:a16="http://schemas.microsoft.com/office/drawing/2014/main" xmlns="" id="{6ED428BC-F8DA-4665-BB92-C72E2AB80758}"/>
                  </a:ext>
                </a:extLst>
              </p:cNvPr>
              <p:cNvSpPr/>
              <p:nvPr/>
            </p:nvSpPr>
            <p:spPr>
              <a:xfrm rot="10800000" flipV="1">
                <a:off x="3964428" y="4880835"/>
                <a:ext cx="3042063" cy="65980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>
                    <a:solidFill>
                      <a:schemeClr val="accent6">
                        <a:lumMod val="75000"/>
                      </a:schemeClr>
                    </a:solidFill>
                    <a:latin typeface="Tw Cen MT" panose="020B0602020104020603" pitchFamily="34" charset="0"/>
                  </a:rPr>
                  <a:t>625,000,00 BDT (3.125 Times their Investment).</a:t>
                </a:r>
              </a:p>
            </p:txBody>
          </p:sp>
          <p:sp>
            <p:nvSpPr>
              <p:cNvPr id="155" name="Rectangle 154">
                <a:extLst>
                  <a:ext uri="{FF2B5EF4-FFF2-40B4-BE49-F238E27FC236}">
                    <a16:creationId xmlns:a16="http://schemas.microsoft.com/office/drawing/2014/main" xmlns="" id="{8C6B32E2-B77A-49AD-835A-9B2EA6191FD1}"/>
                  </a:ext>
                </a:extLst>
              </p:cNvPr>
              <p:cNvSpPr/>
              <p:nvPr/>
            </p:nvSpPr>
            <p:spPr>
              <a:xfrm rot="10800000" flipV="1">
                <a:off x="4476280" y="1115118"/>
                <a:ext cx="3042063" cy="65980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solidFill>
                      <a:schemeClr val="accent6">
                        <a:lumMod val="75000"/>
                      </a:schemeClr>
                    </a:solidFill>
                    <a:latin typeface="Tw Cen MT" panose="020B0602020104020603" pitchFamily="34" charset="0"/>
                  </a:rPr>
                  <a:t>INVESTOR RETURN</a:t>
                </a:r>
              </a:p>
            </p:txBody>
          </p:sp>
        </p:grpSp>
      </p:grpSp>
      <p:grpSp>
        <p:nvGrpSpPr>
          <p:cNvPr id="225" name="Group 224">
            <a:extLst>
              <a:ext uri="{FF2B5EF4-FFF2-40B4-BE49-F238E27FC236}">
                <a16:creationId xmlns:a16="http://schemas.microsoft.com/office/drawing/2014/main" xmlns="" id="{1B514135-41E3-45CB-9ECA-8C5BAF057622}"/>
              </a:ext>
            </a:extLst>
          </p:cNvPr>
          <p:cNvGrpSpPr/>
          <p:nvPr/>
        </p:nvGrpSpPr>
        <p:grpSpPr>
          <a:xfrm>
            <a:off x="-8431813" y="23859"/>
            <a:ext cx="10729913" cy="6858000"/>
            <a:chOff x="-8716908" y="0"/>
            <a:chExt cx="10729913" cy="6858000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xmlns="" id="{A1A911D1-2939-4C61-9809-8BFB85C5A363}"/>
                </a:ext>
              </a:extLst>
            </p:cNvPr>
            <p:cNvGrpSpPr/>
            <p:nvPr/>
          </p:nvGrpSpPr>
          <p:grpSpPr>
            <a:xfrm>
              <a:off x="-8716908" y="0"/>
              <a:ext cx="10729913" cy="6858000"/>
              <a:chOff x="-7429500" y="0"/>
              <a:chExt cx="10729913" cy="6858000"/>
            </a:xfrm>
            <a:effectLst>
              <a:outerShdw blurRad="254000" dist="88900" algn="l" rotWithShape="0">
                <a:prstClr val="black">
                  <a:alpha val="51000"/>
                </a:prstClr>
              </a:outerShdw>
            </a:effectLst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xmlns="" id="{10F7110D-033F-4AB8-9FBD-9DF1B764437D}"/>
                  </a:ext>
                </a:extLst>
              </p:cNvPr>
              <p:cNvSpPr/>
              <p:nvPr/>
            </p:nvSpPr>
            <p:spPr>
              <a:xfrm>
                <a:off x="-7429500" y="0"/>
                <a:ext cx="9848850" cy="6858000"/>
              </a:xfrm>
              <a:prstGeom prst="rect">
                <a:avLst/>
              </a:prstGeom>
              <a:solidFill>
                <a:srgbClr val="FF42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xmlns="" id="{3AD618C5-74EF-4A13-A920-A5BE5528C742}"/>
                  </a:ext>
                </a:extLst>
              </p:cNvPr>
              <p:cNvGrpSpPr/>
              <p:nvPr/>
            </p:nvGrpSpPr>
            <p:grpSpPr>
              <a:xfrm>
                <a:off x="2419350" y="1588004"/>
                <a:ext cx="881063" cy="923330"/>
                <a:chOff x="8401050" y="3607250"/>
                <a:chExt cx="881063" cy="923330"/>
              </a:xfrm>
            </p:grpSpPr>
            <p:sp>
              <p:nvSpPr>
                <p:cNvPr id="19" name="Rectangle: Top Corners Rounded 18">
                  <a:extLst>
                    <a:ext uri="{FF2B5EF4-FFF2-40B4-BE49-F238E27FC236}">
                      <a16:creationId xmlns:a16="http://schemas.microsoft.com/office/drawing/2014/main" xmlns="" id="{350D83EA-93F0-4DDF-BE90-1EACDD67FD65}"/>
                    </a:ext>
                  </a:extLst>
                </p:cNvPr>
                <p:cNvSpPr/>
                <p:nvPr/>
              </p:nvSpPr>
              <p:spPr>
                <a:xfrm rot="5400000">
                  <a:off x="8400703" y="3628384"/>
                  <a:ext cx="881757" cy="881063"/>
                </a:xfrm>
                <a:prstGeom prst="round2SameRect">
                  <a:avLst/>
                </a:prstGeom>
                <a:solidFill>
                  <a:srgbClr val="FF426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xmlns="" id="{56BB9079-0F05-4D11-97F8-25F7CB504DD7}"/>
                    </a:ext>
                  </a:extLst>
                </p:cNvPr>
                <p:cNvSpPr txBox="1"/>
                <p:nvPr/>
              </p:nvSpPr>
              <p:spPr>
                <a:xfrm>
                  <a:off x="8513922" y="3607250"/>
                  <a:ext cx="674370" cy="9233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5400" b="1" dirty="0">
                      <a:solidFill>
                        <a:srgbClr val="FC9D99"/>
                      </a:solidFill>
                      <a:latin typeface="Tw Cen MT Condensed" panose="020B0606020104020203" pitchFamily="34" charset="0"/>
                    </a:rPr>
                    <a:t>D</a:t>
                  </a:r>
                </a:p>
              </p:txBody>
            </p:sp>
          </p:grpSp>
        </p:grpSp>
        <p:grpSp>
          <p:nvGrpSpPr>
            <p:cNvPr id="221" name="Group 220">
              <a:extLst>
                <a:ext uri="{FF2B5EF4-FFF2-40B4-BE49-F238E27FC236}">
                  <a16:creationId xmlns:a16="http://schemas.microsoft.com/office/drawing/2014/main" xmlns="" id="{FA8C3B3E-A8F7-44B8-8441-14891084264C}"/>
                </a:ext>
              </a:extLst>
            </p:cNvPr>
            <p:cNvGrpSpPr/>
            <p:nvPr/>
          </p:nvGrpSpPr>
          <p:grpSpPr>
            <a:xfrm>
              <a:off x="-6679633" y="2574524"/>
              <a:ext cx="6157906" cy="1402187"/>
              <a:chOff x="-308504" y="2232114"/>
              <a:chExt cx="6157906" cy="1402187"/>
            </a:xfrm>
          </p:grpSpPr>
          <p:sp>
            <p:nvSpPr>
              <p:cNvPr id="200" name="TextBox 199">
                <a:extLst>
                  <a:ext uri="{FF2B5EF4-FFF2-40B4-BE49-F238E27FC236}">
                    <a16:creationId xmlns:a16="http://schemas.microsoft.com/office/drawing/2014/main" xmlns="" id="{6C9B5AD1-011D-46BD-BF0B-A86B8D66964F}"/>
                  </a:ext>
                </a:extLst>
              </p:cNvPr>
              <p:cNvSpPr txBox="1"/>
              <p:nvPr/>
            </p:nvSpPr>
            <p:spPr>
              <a:xfrm>
                <a:off x="-982" y="2926415"/>
                <a:ext cx="5850384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solidFill>
                      <a:schemeClr val="bg1"/>
                    </a:solidFill>
                    <a:latin typeface="Tw Cen MT" panose="020B0602020104020603" pitchFamily="34" charset="0"/>
                  </a:rPr>
                  <a:t>Investors together will get 49% of ownership </a:t>
                </a:r>
                <a:r>
                  <a:rPr lang="en-US" sz="2000" dirty="0" smtClean="0">
                    <a:solidFill>
                      <a:schemeClr val="bg1"/>
                    </a:solidFill>
                    <a:latin typeface="Tw Cen MT" panose="020B0602020104020603" pitchFamily="34" charset="0"/>
                  </a:rPr>
                  <a:t>of a  designated commercial </a:t>
                </a:r>
                <a:r>
                  <a:rPr lang="en-US" sz="2000" dirty="0">
                    <a:solidFill>
                      <a:schemeClr val="bg1"/>
                    </a:solidFill>
                    <a:latin typeface="Tw Cen MT" panose="020B0602020104020603" pitchFamily="34" charset="0"/>
                  </a:rPr>
                  <a:t>space.</a:t>
                </a:r>
              </a:p>
            </p:txBody>
          </p:sp>
          <p:sp>
            <p:nvSpPr>
              <p:cNvPr id="209" name="TextBox 208">
                <a:extLst>
                  <a:ext uri="{FF2B5EF4-FFF2-40B4-BE49-F238E27FC236}">
                    <a16:creationId xmlns:a16="http://schemas.microsoft.com/office/drawing/2014/main" xmlns="" id="{615A1820-F42D-4045-8583-CD62E2170C72}"/>
                  </a:ext>
                </a:extLst>
              </p:cNvPr>
              <p:cNvSpPr txBox="1"/>
              <p:nvPr/>
            </p:nvSpPr>
            <p:spPr>
              <a:xfrm>
                <a:off x="-308504" y="2232114"/>
                <a:ext cx="4839352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 dirty="0">
                    <a:solidFill>
                      <a:schemeClr val="bg1"/>
                    </a:solidFill>
                    <a:latin typeface="Tw Cen MT" panose="020B0602020104020603" pitchFamily="34" charset="0"/>
                  </a:rPr>
                  <a:t>SHARE OWNERSHIP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67290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4.44444E-6 L 0.54388 -4.44444E-6 " pathEditMode="relative" rAng="0" ptsTypes="AA">
                                      <p:cBhvr>
                                        <p:cTn id="6" dur="125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18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E-6 -2.59259E-6 L 0.5474 -2.59259E-6 " pathEditMode="relative" rAng="0" ptsTypes="AA">
                                      <p:cBhvr>
                                        <p:cTn id="10" dur="12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7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44444E-6 L 0.55248 -4.44444E-6 " pathEditMode="relative" rAng="0" ptsTypes="AA">
                                      <p:cBhvr>
                                        <p:cTn id="14" dur="12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61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2.22222E-6 L 0.55429 -2.22222E-6 " pathEditMode="relative" rAng="0" ptsTypes="AA">
                                      <p:cBhvr>
                                        <p:cTn id="18" dur="125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70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E6E0A6A0-A1D9-41BA-9819-6A8A2DE85ED9}"/>
              </a:ext>
            </a:extLst>
          </p:cNvPr>
          <p:cNvGrpSpPr/>
          <p:nvPr/>
        </p:nvGrpSpPr>
        <p:grpSpPr>
          <a:xfrm>
            <a:off x="6810279" y="3062609"/>
            <a:ext cx="3540235" cy="3306115"/>
            <a:chOff x="4657266" y="2132503"/>
            <a:chExt cx="3540235" cy="3306115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xmlns="" id="{9550E605-FF35-499D-BE7C-DCAF6AEF7655}"/>
                </a:ext>
              </a:extLst>
            </p:cNvPr>
            <p:cNvSpPr/>
            <p:nvPr/>
          </p:nvSpPr>
          <p:spPr>
            <a:xfrm>
              <a:off x="5563567" y="2897165"/>
              <a:ext cx="2633934" cy="2541453"/>
            </a:xfrm>
            <a:prstGeom prst="ellipse">
              <a:avLst/>
            </a:prstGeom>
            <a:gradFill flip="none" rotWithShape="1">
              <a:gsLst>
                <a:gs pos="77000">
                  <a:srgbClr val="EEEEEE">
                    <a:alpha val="0"/>
                  </a:srgbClr>
                </a:gs>
                <a:gs pos="0">
                  <a:schemeClr val="tx1">
                    <a:alpha val="69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xmlns="" id="{B817EA50-2256-43A3-A9C3-F29A5EB418FF}"/>
                </a:ext>
              </a:extLst>
            </p:cNvPr>
            <p:cNvSpPr/>
            <p:nvPr/>
          </p:nvSpPr>
          <p:spPr>
            <a:xfrm>
              <a:off x="4934203" y="2137240"/>
              <a:ext cx="2514600" cy="2514600"/>
            </a:xfrm>
            <a:prstGeom prst="ellipse">
              <a:avLst/>
            </a:prstGeom>
            <a:gradFill flip="none" rotWithShape="1">
              <a:gsLst>
                <a:gs pos="29000">
                  <a:srgbClr val="3100A9"/>
                </a:gs>
                <a:gs pos="51000">
                  <a:srgbClr val="0B0159"/>
                </a:gs>
                <a:gs pos="71000">
                  <a:srgbClr val="74018F"/>
                </a:gs>
                <a:gs pos="86000">
                  <a:srgbClr val="BE01B5"/>
                </a:gs>
              </a:gsLst>
              <a:lin ang="1620000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552450" h="4953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Circle: Hollow 27">
              <a:extLst>
                <a:ext uri="{FF2B5EF4-FFF2-40B4-BE49-F238E27FC236}">
                  <a16:creationId xmlns:a16="http://schemas.microsoft.com/office/drawing/2014/main" xmlns="" id="{6B4D0F24-D43F-4934-B19B-F605409C8159}"/>
                </a:ext>
              </a:extLst>
            </p:cNvPr>
            <p:cNvSpPr/>
            <p:nvPr/>
          </p:nvSpPr>
          <p:spPr>
            <a:xfrm>
              <a:off x="4920625" y="2132503"/>
              <a:ext cx="2514600" cy="2514600"/>
            </a:xfrm>
            <a:prstGeom prst="donut">
              <a:avLst>
                <a:gd name="adj" fmla="val 11685"/>
              </a:avLst>
            </a:prstGeom>
            <a:solidFill>
              <a:schemeClr val="bg1">
                <a:alpha val="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xmlns="" id="{CD3EAF94-9FF9-4799-969C-906424B7B062}"/>
                </a:ext>
              </a:extLst>
            </p:cNvPr>
            <p:cNvSpPr/>
            <p:nvPr/>
          </p:nvSpPr>
          <p:spPr>
            <a:xfrm rot="19269039">
              <a:off x="6342048" y="2902472"/>
              <a:ext cx="1340755" cy="1257301"/>
            </a:xfrm>
            <a:custGeom>
              <a:avLst/>
              <a:gdLst>
                <a:gd name="connsiteX0" fmla="*/ 533895 w 1340755"/>
                <a:gd name="connsiteY0" fmla="*/ 0 h 1257301"/>
                <a:gd name="connsiteX1" fmla="*/ 1340755 w 1340755"/>
                <a:gd name="connsiteY1" fmla="*/ 0 h 1257301"/>
                <a:gd name="connsiteX2" fmla="*/ 1340755 w 1340755"/>
                <a:gd name="connsiteY2" fmla="*/ 1 h 1257301"/>
                <a:gd name="connsiteX3" fmla="*/ 83455 w 1340755"/>
                <a:gd name="connsiteY3" fmla="*/ 1257301 h 1257301"/>
                <a:gd name="connsiteX4" fmla="*/ 0 w 1340755"/>
                <a:gd name="connsiteY4" fmla="*/ 1253087 h 1257301"/>
                <a:gd name="connsiteX5" fmla="*/ 0 w 1340755"/>
                <a:gd name="connsiteY5" fmla="*/ 442028 h 1257301"/>
                <a:gd name="connsiteX6" fmla="*/ 83455 w 1340755"/>
                <a:gd name="connsiteY6" fmla="*/ 450441 h 1257301"/>
                <a:gd name="connsiteX7" fmla="*/ 533895 w 1340755"/>
                <a:gd name="connsiteY7" fmla="*/ 1 h 1257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40755" h="1257301">
                  <a:moveTo>
                    <a:pt x="533895" y="0"/>
                  </a:moveTo>
                  <a:lnTo>
                    <a:pt x="1340755" y="0"/>
                  </a:lnTo>
                  <a:lnTo>
                    <a:pt x="1340755" y="1"/>
                  </a:lnTo>
                  <a:cubicBezTo>
                    <a:pt x="1340755" y="694389"/>
                    <a:pt x="777843" y="1257301"/>
                    <a:pt x="83455" y="1257301"/>
                  </a:cubicBezTo>
                  <a:lnTo>
                    <a:pt x="0" y="1253087"/>
                  </a:lnTo>
                  <a:lnTo>
                    <a:pt x="0" y="442028"/>
                  </a:lnTo>
                  <a:lnTo>
                    <a:pt x="83455" y="450441"/>
                  </a:lnTo>
                  <a:cubicBezTo>
                    <a:pt x="332226" y="450441"/>
                    <a:pt x="533895" y="248772"/>
                    <a:pt x="533895" y="1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5E067A71-936A-4C73-93E6-572F58D459A9}"/>
                </a:ext>
              </a:extLst>
            </p:cNvPr>
            <p:cNvSpPr/>
            <p:nvPr/>
          </p:nvSpPr>
          <p:spPr>
            <a:xfrm rot="8013348">
              <a:off x="4615539" y="2761153"/>
              <a:ext cx="1340755" cy="1257301"/>
            </a:xfrm>
            <a:custGeom>
              <a:avLst/>
              <a:gdLst>
                <a:gd name="connsiteX0" fmla="*/ 533895 w 1340755"/>
                <a:gd name="connsiteY0" fmla="*/ 0 h 1257301"/>
                <a:gd name="connsiteX1" fmla="*/ 1340755 w 1340755"/>
                <a:gd name="connsiteY1" fmla="*/ 0 h 1257301"/>
                <a:gd name="connsiteX2" fmla="*/ 1340755 w 1340755"/>
                <a:gd name="connsiteY2" fmla="*/ 1 h 1257301"/>
                <a:gd name="connsiteX3" fmla="*/ 83455 w 1340755"/>
                <a:gd name="connsiteY3" fmla="*/ 1257301 h 1257301"/>
                <a:gd name="connsiteX4" fmla="*/ 0 w 1340755"/>
                <a:gd name="connsiteY4" fmla="*/ 1253087 h 1257301"/>
                <a:gd name="connsiteX5" fmla="*/ 0 w 1340755"/>
                <a:gd name="connsiteY5" fmla="*/ 442028 h 1257301"/>
                <a:gd name="connsiteX6" fmla="*/ 83455 w 1340755"/>
                <a:gd name="connsiteY6" fmla="*/ 450441 h 1257301"/>
                <a:gd name="connsiteX7" fmla="*/ 533895 w 1340755"/>
                <a:gd name="connsiteY7" fmla="*/ 1 h 1257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40755" h="1257301">
                  <a:moveTo>
                    <a:pt x="533895" y="0"/>
                  </a:moveTo>
                  <a:lnTo>
                    <a:pt x="1340755" y="0"/>
                  </a:lnTo>
                  <a:lnTo>
                    <a:pt x="1340755" y="1"/>
                  </a:lnTo>
                  <a:cubicBezTo>
                    <a:pt x="1340755" y="694389"/>
                    <a:pt x="777843" y="1257301"/>
                    <a:pt x="83455" y="1257301"/>
                  </a:cubicBezTo>
                  <a:lnTo>
                    <a:pt x="0" y="1253087"/>
                  </a:lnTo>
                  <a:lnTo>
                    <a:pt x="0" y="442028"/>
                  </a:lnTo>
                  <a:lnTo>
                    <a:pt x="83455" y="450441"/>
                  </a:lnTo>
                  <a:cubicBezTo>
                    <a:pt x="332226" y="450441"/>
                    <a:pt x="533895" y="248772"/>
                    <a:pt x="533895" y="1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xmlns="" id="{53D9A133-BC71-4865-B91E-6989DE3FD1E2}"/>
                </a:ext>
              </a:extLst>
            </p:cNvPr>
            <p:cNvSpPr/>
            <p:nvPr/>
          </p:nvSpPr>
          <p:spPr>
            <a:xfrm>
              <a:off x="5920918" y="2338381"/>
              <a:ext cx="321206" cy="264840"/>
            </a:xfrm>
            <a:custGeom>
              <a:avLst/>
              <a:gdLst>
                <a:gd name="connsiteX0" fmla="*/ 321206 w 321206"/>
                <a:gd name="connsiteY0" fmla="*/ 0 h 264840"/>
                <a:gd name="connsiteX1" fmla="*/ 321206 w 321206"/>
                <a:gd name="connsiteY1" fmla="*/ 239164 h 264840"/>
                <a:gd name="connsiteX2" fmla="*/ 252137 w 321206"/>
                <a:gd name="connsiteY2" fmla="*/ 242652 h 264840"/>
                <a:gd name="connsiteX3" fmla="*/ 139796 w 321206"/>
                <a:gd name="connsiteY3" fmla="*/ 264840 h 264840"/>
                <a:gd name="connsiteX4" fmla="*/ 0 w 321206"/>
                <a:gd name="connsiteY4" fmla="*/ 55744 h 264840"/>
                <a:gd name="connsiteX5" fmla="*/ 40046 w 321206"/>
                <a:gd name="connsiteY5" fmla="*/ 41783 h 264840"/>
                <a:gd name="connsiteX6" fmla="*/ 227685 w 321206"/>
                <a:gd name="connsiteY6" fmla="*/ 4723 h 264840"/>
                <a:gd name="connsiteX7" fmla="*/ 321206 w 321206"/>
                <a:gd name="connsiteY7" fmla="*/ 0 h 264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1206" h="264840">
                  <a:moveTo>
                    <a:pt x="321206" y="0"/>
                  </a:moveTo>
                  <a:lnTo>
                    <a:pt x="321206" y="239164"/>
                  </a:lnTo>
                  <a:lnTo>
                    <a:pt x="252137" y="242652"/>
                  </a:lnTo>
                  <a:lnTo>
                    <a:pt x="139796" y="264840"/>
                  </a:lnTo>
                  <a:lnTo>
                    <a:pt x="0" y="55744"/>
                  </a:lnTo>
                  <a:lnTo>
                    <a:pt x="40046" y="41783"/>
                  </a:lnTo>
                  <a:cubicBezTo>
                    <a:pt x="100445" y="23816"/>
                    <a:pt x="163180" y="11274"/>
                    <a:pt x="227685" y="4723"/>
                  </a:cubicBezTo>
                  <a:lnTo>
                    <a:pt x="321206" y="0"/>
                  </a:lnTo>
                  <a:close/>
                </a:path>
              </a:pathLst>
            </a:cu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xmlns="" id="{ED1569A6-584B-462D-AAEB-23002A410D96}"/>
                </a:ext>
              </a:extLst>
            </p:cNvPr>
            <p:cNvSpPr/>
            <p:nvPr/>
          </p:nvSpPr>
          <p:spPr>
            <a:xfrm>
              <a:off x="5229859" y="2433132"/>
              <a:ext cx="730384" cy="928066"/>
            </a:xfrm>
            <a:custGeom>
              <a:avLst/>
              <a:gdLst>
                <a:gd name="connsiteX0" fmla="*/ 594012 w 730384"/>
                <a:gd name="connsiteY0" fmla="*/ 0 h 928066"/>
                <a:gd name="connsiteX1" fmla="*/ 730384 w 730384"/>
                <a:gd name="connsiteY1" fmla="*/ 203976 h 928066"/>
                <a:gd name="connsiteX2" fmla="*/ 666363 w 730384"/>
                <a:gd name="connsiteY2" fmla="*/ 229645 h 928066"/>
                <a:gd name="connsiteX3" fmla="*/ 239163 w 730384"/>
                <a:gd name="connsiteY3" fmla="*/ 928066 h 928066"/>
                <a:gd name="connsiteX4" fmla="*/ 0 w 730384"/>
                <a:gd name="connsiteY4" fmla="*/ 928066 h 928066"/>
                <a:gd name="connsiteX5" fmla="*/ 557484 w 730384"/>
                <a:gd name="connsiteY5" fmla="*/ 16645 h 928066"/>
                <a:gd name="connsiteX6" fmla="*/ 594012 w 730384"/>
                <a:gd name="connsiteY6" fmla="*/ 0 h 928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0384" h="928066">
                  <a:moveTo>
                    <a:pt x="594012" y="0"/>
                  </a:moveTo>
                  <a:lnTo>
                    <a:pt x="730384" y="203976"/>
                  </a:lnTo>
                  <a:lnTo>
                    <a:pt x="666363" y="229645"/>
                  </a:lnTo>
                  <a:cubicBezTo>
                    <a:pt x="412745" y="359548"/>
                    <a:pt x="239163" y="623536"/>
                    <a:pt x="239163" y="928066"/>
                  </a:cubicBezTo>
                  <a:lnTo>
                    <a:pt x="0" y="928066"/>
                  </a:lnTo>
                  <a:cubicBezTo>
                    <a:pt x="0" y="530663"/>
                    <a:pt x="226518" y="186166"/>
                    <a:pt x="557484" y="16645"/>
                  </a:cubicBezTo>
                  <a:lnTo>
                    <a:pt x="594012" y="0"/>
                  </a:lnTo>
                  <a:close/>
                </a:path>
              </a:pathLst>
            </a:cu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xmlns="" id="{E7C4141E-71C0-4654-9CE9-1031BF4FF4DE}"/>
                </a:ext>
              </a:extLst>
            </p:cNvPr>
            <p:cNvSpPr/>
            <p:nvPr/>
          </p:nvSpPr>
          <p:spPr>
            <a:xfrm>
              <a:off x="4754574" y="2244252"/>
              <a:ext cx="1540745" cy="1486647"/>
            </a:xfrm>
            <a:prstGeom prst="ellipse">
              <a:avLst/>
            </a:prstGeom>
            <a:gradFill flip="none" rotWithShape="1">
              <a:gsLst>
                <a:gs pos="77000">
                  <a:srgbClr val="EEEEEE">
                    <a:alpha val="0"/>
                  </a:srgbClr>
                </a:gs>
                <a:gs pos="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xmlns="" id="{C1FC2F6C-A24D-42DC-8B9E-347BA36D0B81}"/>
                </a:ext>
              </a:extLst>
            </p:cNvPr>
            <p:cNvSpPr/>
            <p:nvPr/>
          </p:nvSpPr>
          <p:spPr>
            <a:xfrm>
              <a:off x="4999652" y="2150628"/>
              <a:ext cx="1537489" cy="1278373"/>
            </a:xfrm>
            <a:custGeom>
              <a:avLst/>
              <a:gdLst>
                <a:gd name="connsiteX0" fmla="*/ 1210571 w 1537489"/>
                <a:gd name="connsiteY0" fmla="*/ 0 h 1278373"/>
                <a:gd name="connsiteX1" fmla="*/ 1454544 w 1537489"/>
                <a:gd name="connsiteY1" fmla="*/ 24595 h 1278373"/>
                <a:gd name="connsiteX2" fmla="*/ 1537489 w 1537489"/>
                <a:gd name="connsiteY2" fmla="*/ 45922 h 1278373"/>
                <a:gd name="connsiteX3" fmla="*/ 1537489 w 1537489"/>
                <a:gd name="connsiteY3" fmla="*/ 150190 h 1278373"/>
                <a:gd name="connsiteX4" fmla="*/ 1434172 w 1537489"/>
                <a:gd name="connsiteY4" fmla="*/ 123624 h 1278373"/>
                <a:gd name="connsiteX5" fmla="*/ 1210571 w 1537489"/>
                <a:gd name="connsiteY5" fmla="*/ 101083 h 1278373"/>
                <a:gd name="connsiteX6" fmla="*/ 101083 w 1537489"/>
                <a:gd name="connsiteY6" fmla="*/ 1210571 h 1278373"/>
                <a:gd name="connsiteX7" fmla="*/ 104507 w 1537489"/>
                <a:gd name="connsiteY7" fmla="*/ 1278373 h 1278373"/>
                <a:gd name="connsiteX8" fmla="*/ 3424 w 1537489"/>
                <a:gd name="connsiteY8" fmla="*/ 1278373 h 1278373"/>
                <a:gd name="connsiteX9" fmla="*/ 0 w 1537489"/>
                <a:gd name="connsiteY9" fmla="*/ 1210571 h 1278373"/>
                <a:gd name="connsiteX10" fmla="*/ 1210571 w 1537489"/>
                <a:gd name="connsiteY10" fmla="*/ 0 h 1278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37489" h="1278373">
                  <a:moveTo>
                    <a:pt x="1210571" y="0"/>
                  </a:moveTo>
                  <a:cubicBezTo>
                    <a:pt x="1294144" y="0"/>
                    <a:pt x="1375738" y="8469"/>
                    <a:pt x="1454544" y="24595"/>
                  </a:cubicBezTo>
                  <a:lnTo>
                    <a:pt x="1537489" y="45922"/>
                  </a:lnTo>
                  <a:lnTo>
                    <a:pt x="1537489" y="150190"/>
                  </a:lnTo>
                  <a:lnTo>
                    <a:pt x="1434172" y="123624"/>
                  </a:lnTo>
                  <a:cubicBezTo>
                    <a:pt x="1361947" y="108845"/>
                    <a:pt x="1287165" y="101083"/>
                    <a:pt x="1210571" y="101083"/>
                  </a:cubicBezTo>
                  <a:cubicBezTo>
                    <a:pt x="597818" y="101083"/>
                    <a:pt x="101083" y="597818"/>
                    <a:pt x="101083" y="1210571"/>
                  </a:cubicBezTo>
                  <a:lnTo>
                    <a:pt x="104507" y="1278373"/>
                  </a:lnTo>
                  <a:lnTo>
                    <a:pt x="3424" y="1278373"/>
                  </a:lnTo>
                  <a:lnTo>
                    <a:pt x="0" y="1210571"/>
                  </a:lnTo>
                  <a:cubicBezTo>
                    <a:pt x="0" y="541991"/>
                    <a:pt x="541991" y="0"/>
                    <a:pt x="1210571" y="0"/>
                  </a:cubicBezTo>
                  <a:close/>
                </a:path>
              </a:pathLst>
            </a:cu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50F91829-7453-4DA7-88E7-8D51F2EB6982}"/>
                </a:ext>
              </a:extLst>
            </p:cNvPr>
            <p:cNvSpPr txBox="1"/>
            <p:nvPr/>
          </p:nvSpPr>
          <p:spPr>
            <a:xfrm>
              <a:off x="5385609" y="3048772"/>
              <a:ext cx="153748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solidFill>
                    <a:schemeClr val="bg1">
                      <a:alpha val="96000"/>
                    </a:schemeClr>
                  </a:solidFill>
                  <a:latin typeface="Oswald" panose="02000503000000000000" pitchFamily="2" charset="0"/>
                </a:rPr>
                <a:t>143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AF215212-056B-4D6E-98C5-1DA772D899A5}"/>
                </a:ext>
              </a:extLst>
            </p:cNvPr>
            <p:cNvSpPr txBox="1"/>
            <p:nvPr/>
          </p:nvSpPr>
          <p:spPr>
            <a:xfrm>
              <a:off x="6507602" y="2871875"/>
              <a:ext cx="62345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bg1">
                      <a:alpha val="84000"/>
                    </a:schemeClr>
                  </a:solidFill>
                  <a:latin typeface="Oswald" panose="02000503000000000000" pitchFamily="2" charset="0"/>
                </a:rPr>
                <a:t>%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xmlns="" id="{1332A1C9-CA8C-4CB4-A482-174029F10E29}"/>
              </a:ext>
            </a:extLst>
          </p:cNvPr>
          <p:cNvGrpSpPr/>
          <p:nvPr/>
        </p:nvGrpSpPr>
        <p:grpSpPr>
          <a:xfrm>
            <a:off x="4962795" y="1476912"/>
            <a:ext cx="2692669" cy="2514601"/>
            <a:chOff x="4657266" y="2132503"/>
            <a:chExt cx="3540235" cy="3306115"/>
          </a:xfrm>
        </p:grpSpPr>
        <p:sp>
          <p:nvSpPr>
            <p:cNvPr id="35" name="Oval 34">
              <a:extLst>
                <a:ext uri="{FF2B5EF4-FFF2-40B4-BE49-F238E27FC236}">
                  <a16:creationId xmlns:a16="http://schemas.microsoft.com/office/drawing/2014/main" xmlns="" id="{2BB68C6D-018B-42A2-8CE2-A88E084648CC}"/>
                </a:ext>
              </a:extLst>
            </p:cNvPr>
            <p:cNvSpPr/>
            <p:nvPr/>
          </p:nvSpPr>
          <p:spPr>
            <a:xfrm>
              <a:off x="5563567" y="2897165"/>
              <a:ext cx="2633934" cy="2541453"/>
            </a:xfrm>
            <a:prstGeom prst="ellipse">
              <a:avLst/>
            </a:prstGeom>
            <a:gradFill flip="none" rotWithShape="1">
              <a:gsLst>
                <a:gs pos="77000">
                  <a:srgbClr val="EEEEEE">
                    <a:alpha val="0"/>
                  </a:srgbClr>
                </a:gs>
                <a:gs pos="0">
                  <a:schemeClr val="tx1">
                    <a:alpha val="69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xmlns="" id="{2680CEF9-67B3-477A-8D6B-ED3A46B5543A}"/>
                </a:ext>
              </a:extLst>
            </p:cNvPr>
            <p:cNvSpPr/>
            <p:nvPr/>
          </p:nvSpPr>
          <p:spPr>
            <a:xfrm>
              <a:off x="4934203" y="2137240"/>
              <a:ext cx="2514600" cy="2514600"/>
            </a:xfrm>
            <a:prstGeom prst="ellipse">
              <a:avLst/>
            </a:prstGeom>
            <a:gradFill flip="none" rotWithShape="1">
              <a:gsLst>
                <a:gs pos="29000">
                  <a:srgbClr val="0066CC"/>
                </a:gs>
                <a:gs pos="51000">
                  <a:srgbClr val="0B0159"/>
                </a:gs>
                <a:gs pos="71000">
                  <a:srgbClr val="3100A9"/>
                </a:gs>
                <a:gs pos="86000">
                  <a:srgbClr val="33CCFF"/>
                </a:gs>
              </a:gsLst>
              <a:lin ang="1620000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552450" h="4953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Circle: Hollow 36">
              <a:extLst>
                <a:ext uri="{FF2B5EF4-FFF2-40B4-BE49-F238E27FC236}">
                  <a16:creationId xmlns:a16="http://schemas.microsoft.com/office/drawing/2014/main" xmlns="" id="{75432DC7-C5C2-4554-9597-18F0119AF495}"/>
                </a:ext>
              </a:extLst>
            </p:cNvPr>
            <p:cNvSpPr/>
            <p:nvPr/>
          </p:nvSpPr>
          <p:spPr>
            <a:xfrm>
              <a:off x="4920625" y="2132503"/>
              <a:ext cx="2514600" cy="2514600"/>
            </a:xfrm>
            <a:prstGeom prst="donut">
              <a:avLst>
                <a:gd name="adj" fmla="val 11685"/>
              </a:avLst>
            </a:prstGeom>
            <a:solidFill>
              <a:schemeClr val="bg1">
                <a:alpha val="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xmlns="" id="{CEBB959F-F819-4F5B-A60F-A86C79765EC0}"/>
                </a:ext>
              </a:extLst>
            </p:cNvPr>
            <p:cNvSpPr/>
            <p:nvPr/>
          </p:nvSpPr>
          <p:spPr>
            <a:xfrm rot="19269039">
              <a:off x="6342048" y="2902472"/>
              <a:ext cx="1340755" cy="1257301"/>
            </a:xfrm>
            <a:custGeom>
              <a:avLst/>
              <a:gdLst>
                <a:gd name="connsiteX0" fmla="*/ 533895 w 1340755"/>
                <a:gd name="connsiteY0" fmla="*/ 0 h 1257301"/>
                <a:gd name="connsiteX1" fmla="*/ 1340755 w 1340755"/>
                <a:gd name="connsiteY1" fmla="*/ 0 h 1257301"/>
                <a:gd name="connsiteX2" fmla="*/ 1340755 w 1340755"/>
                <a:gd name="connsiteY2" fmla="*/ 1 h 1257301"/>
                <a:gd name="connsiteX3" fmla="*/ 83455 w 1340755"/>
                <a:gd name="connsiteY3" fmla="*/ 1257301 h 1257301"/>
                <a:gd name="connsiteX4" fmla="*/ 0 w 1340755"/>
                <a:gd name="connsiteY4" fmla="*/ 1253087 h 1257301"/>
                <a:gd name="connsiteX5" fmla="*/ 0 w 1340755"/>
                <a:gd name="connsiteY5" fmla="*/ 442028 h 1257301"/>
                <a:gd name="connsiteX6" fmla="*/ 83455 w 1340755"/>
                <a:gd name="connsiteY6" fmla="*/ 450441 h 1257301"/>
                <a:gd name="connsiteX7" fmla="*/ 533895 w 1340755"/>
                <a:gd name="connsiteY7" fmla="*/ 1 h 1257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40755" h="1257301">
                  <a:moveTo>
                    <a:pt x="533895" y="0"/>
                  </a:moveTo>
                  <a:lnTo>
                    <a:pt x="1340755" y="0"/>
                  </a:lnTo>
                  <a:lnTo>
                    <a:pt x="1340755" y="1"/>
                  </a:lnTo>
                  <a:cubicBezTo>
                    <a:pt x="1340755" y="694389"/>
                    <a:pt x="777843" y="1257301"/>
                    <a:pt x="83455" y="1257301"/>
                  </a:cubicBezTo>
                  <a:lnTo>
                    <a:pt x="0" y="1253087"/>
                  </a:lnTo>
                  <a:lnTo>
                    <a:pt x="0" y="442028"/>
                  </a:lnTo>
                  <a:lnTo>
                    <a:pt x="83455" y="450441"/>
                  </a:lnTo>
                  <a:cubicBezTo>
                    <a:pt x="332226" y="450441"/>
                    <a:pt x="533895" y="248772"/>
                    <a:pt x="533895" y="1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xmlns="" id="{8B4A437B-35AC-4626-BD03-00E019A1CC83}"/>
                </a:ext>
              </a:extLst>
            </p:cNvPr>
            <p:cNvSpPr/>
            <p:nvPr/>
          </p:nvSpPr>
          <p:spPr>
            <a:xfrm rot="8013348">
              <a:off x="4615539" y="2761153"/>
              <a:ext cx="1340755" cy="1257301"/>
            </a:xfrm>
            <a:custGeom>
              <a:avLst/>
              <a:gdLst>
                <a:gd name="connsiteX0" fmla="*/ 533895 w 1340755"/>
                <a:gd name="connsiteY0" fmla="*/ 0 h 1257301"/>
                <a:gd name="connsiteX1" fmla="*/ 1340755 w 1340755"/>
                <a:gd name="connsiteY1" fmla="*/ 0 h 1257301"/>
                <a:gd name="connsiteX2" fmla="*/ 1340755 w 1340755"/>
                <a:gd name="connsiteY2" fmla="*/ 1 h 1257301"/>
                <a:gd name="connsiteX3" fmla="*/ 83455 w 1340755"/>
                <a:gd name="connsiteY3" fmla="*/ 1257301 h 1257301"/>
                <a:gd name="connsiteX4" fmla="*/ 0 w 1340755"/>
                <a:gd name="connsiteY4" fmla="*/ 1253087 h 1257301"/>
                <a:gd name="connsiteX5" fmla="*/ 0 w 1340755"/>
                <a:gd name="connsiteY5" fmla="*/ 442028 h 1257301"/>
                <a:gd name="connsiteX6" fmla="*/ 83455 w 1340755"/>
                <a:gd name="connsiteY6" fmla="*/ 450441 h 1257301"/>
                <a:gd name="connsiteX7" fmla="*/ 533895 w 1340755"/>
                <a:gd name="connsiteY7" fmla="*/ 1 h 1257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40755" h="1257301">
                  <a:moveTo>
                    <a:pt x="533895" y="0"/>
                  </a:moveTo>
                  <a:lnTo>
                    <a:pt x="1340755" y="0"/>
                  </a:lnTo>
                  <a:lnTo>
                    <a:pt x="1340755" y="1"/>
                  </a:lnTo>
                  <a:cubicBezTo>
                    <a:pt x="1340755" y="694389"/>
                    <a:pt x="777843" y="1257301"/>
                    <a:pt x="83455" y="1257301"/>
                  </a:cubicBezTo>
                  <a:lnTo>
                    <a:pt x="0" y="1253087"/>
                  </a:lnTo>
                  <a:lnTo>
                    <a:pt x="0" y="442028"/>
                  </a:lnTo>
                  <a:lnTo>
                    <a:pt x="83455" y="450441"/>
                  </a:lnTo>
                  <a:cubicBezTo>
                    <a:pt x="332226" y="450441"/>
                    <a:pt x="533895" y="248772"/>
                    <a:pt x="533895" y="1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xmlns="" id="{82A6C536-2962-4F96-8967-9BB56DAEE5EA}"/>
                </a:ext>
              </a:extLst>
            </p:cNvPr>
            <p:cNvSpPr/>
            <p:nvPr/>
          </p:nvSpPr>
          <p:spPr>
            <a:xfrm>
              <a:off x="5920918" y="2338381"/>
              <a:ext cx="321206" cy="264840"/>
            </a:xfrm>
            <a:custGeom>
              <a:avLst/>
              <a:gdLst>
                <a:gd name="connsiteX0" fmla="*/ 321206 w 321206"/>
                <a:gd name="connsiteY0" fmla="*/ 0 h 264840"/>
                <a:gd name="connsiteX1" fmla="*/ 321206 w 321206"/>
                <a:gd name="connsiteY1" fmla="*/ 239164 h 264840"/>
                <a:gd name="connsiteX2" fmla="*/ 252137 w 321206"/>
                <a:gd name="connsiteY2" fmla="*/ 242652 h 264840"/>
                <a:gd name="connsiteX3" fmla="*/ 139796 w 321206"/>
                <a:gd name="connsiteY3" fmla="*/ 264840 h 264840"/>
                <a:gd name="connsiteX4" fmla="*/ 0 w 321206"/>
                <a:gd name="connsiteY4" fmla="*/ 55744 h 264840"/>
                <a:gd name="connsiteX5" fmla="*/ 40046 w 321206"/>
                <a:gd name="connsiteY5" fmla="*/ 41783 h 264840"/>
                <a:gd name="connsiteX6" fmla="*/ 227685 w 321206"/>
                <a:gd name="connsiteY6" fmla="*/ 4723 h 264840"/>
                <a:gd name="connsiteX7" fmla="*/ 321206 w 321206"/>
                <a:gd name="connsiteY7" fmla="*/ 0 h 264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1206" h="264840">
                  <a:moveTo>
                    <a:pt x="321206" y="0"/>
                  </a:moveTo>
                  <a:lnTo>
                    <a:pt x="321206" y="239164"/>
                  </a:lnTo>
                  <a:lnTo>
                    <a:pt x="252137" y="242652"/>
                  </a:lnTo>
                  <a:lnTo>
                    <a:pt x="139796" y="264840"/>
                  </a:lnTo>
                  <a:lnTo>
                    <a:pt x="0" y="55744"/>
                  </a:lnTo>
                  <a:lnTo>
                    <a:pt x="40046" y="41783"/>
                  </a:lnTo>
                  <a:cubicBezTo>
                    <a:pt x="100445" y="23816"/>
                    <a:pt x="163180" y="11274"/>
                    <a:pt x="227685" y="4723"/>
                  </a:cubicBezTo>
                  <a:lnTo>
                    <a:pt x="321206" y="0"/>
                  </a:lnTo>
                  <a:close/>
                </a:path>
              </a:pathLst>
            </a:cu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xmlns="" id="{C3EB58B2-8886-4FFE-BBE7-7C25A2376154}"/>
                </a:ext>
              </a:extLst>
            </p:cNvPr>
            <p:cNvSpPr/>
            <p:nvPr/>
          </p:nvSpPr>
          <p:spPr>
            <a:xfrm>
              <a:off x="5229859" y="2433132"/>
              <a:ext cx="730384" cy="928066"/>
            </a:xfrm>
            <a:custGeom>
              <a:avLst/>
              <a:gdLst>
                <a:gd name="connsiteX0" fmla="*/ 594012 w 730384"/>
                <a:gd name="connsiteY0" fmla="*/ 0 h 928066"/>
                <a:gd name="connsiteX1" fmla="*/ 730384 w 730384"/>
                <a:gd name="connsiteY1" fmla="*/ 203976 h 928066"/>
                <a:gd name="connsiteX2" fmla="*/ 666363 w 730384"/>
                <a:gd name="connsiteY2" fmla="*/ 229645 h 928066"/>
                <a:gd name="connsiteX3" fmla="*/ 239163 w 730384"/>
                <a:gd name="connsiteY3" fmla="*/ 928066 h 928066"/>
                <a:gd name="connsiteX4" fmla="*/ 0 w 730384"/>
                <a:gd name="connsiteY4" fmla="*/ 928066 h 928066"/>
                <a:gd name="connsiteX5" fmla="*/ 557484 w 730384"/>
                <a:gd name="connsiteY5" fmla="*/ 16645 h 928066"/>
                <a:gd name="connsiteX6" fmla="*/ 594012 w 730384"/>
                <a:gd name="connsiteY6" fmla="*/ 0 h 928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0384" h="928066">
                  <a:moveTo>
                    <a:pt x="594012" y="0"/>
                  </a:moveTo>
                  <a:lnTo>
                    <a:pt x="730384" y="203976"/>
                  </a:lnTo>
                  <a:lnTo>
                    <a:pt x="666363" y="229645"/>
                  </a:lnTo>
                  <a:cubicBezTo>
                    <a:pt x="412745" y="359548"/>
                    <a:pt x="239163" y="623536"/>
                    <a:pt x="239163" y="928066"/>
                  </a:cubicBezTo>
                  <a:lnTo>
                    <a:pt x="0" y="928066"/>
                  </a:lnTo>
                  <a:cubicBezTo>
                    <a:pt x="0" y="530663"/>
                    <a:pt x="226518" y="186166"/>
                    <a:pt x="557484" y="16645"/>
                  </a:cubicBezTo>
                  <a:lnTo>
                    <a:pt x="594012" y="0"/>
                  </a:lnTo>
                  <a:close/>
                </a:path>
              </a:pathLst>
            </a:cu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xmlns="" id="{14B3AF5F-5A33-4F37-8AB4-678D67FA5D94}"/>
                </a:ext>
              </a:extLst>
            </p:cNvPr>
            <p:cNvSpPr/>
            <p:nvPr/>
          </p:nvSpPr>
          <p:spPr>
            <a:xfrm>
              <a:off x="4754574" y="2244252"/>
              <a:ext cx="1540745" cy="1486647"/>
            </a:xfrm>
            <a:prstGeom prst="ellipse">
              <a:avLst/>
            </a:prstGeom>
            <a:gradFill flip="none" rotWithShape="1">
              <a:gsLst>
                <a:gs pos="77000">
                  <a:srgbClr val="EEEEEE">
                    <a:alpha val="0"/>
                  </a:srgbClr>
                </a:gs>
                <a:gs pos="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xmlns="" id="{BA48122E-3788-43ED-8075-AFCB3B067CD2}"/>
                </a:ext>
              </a:extLst>
            </p:cNvPr>
            <p:cNvSpPr/>
            <p:nvPr/>
          </p:nvSpPr>
          <p:spPr>
            <a:xfrm>
              <a:off x="4999652" y="2150628"/>
              <a:ext cx="1537489" cy="1278373"/>
            </a:xfrm>
            <a:custGeom>
              <a:avLst/>
              <a:gdLst>
                <a:gd name="connsiteX0" fmla="*/ 1210571 w 1537489"/>
                <a:gd name="connsiteY0" fmla="*/ 0 h 1278373"/>
                <a:gd name="connsiteX1" fmla="*/ 1454544 w 1537489"/>
                <a:gd name="connsiteY1" fmla="*/ 24595 h 1278373"/>
                <a:gd name="connsiteX2" fmla="*/ 1537489 w 1537489"/>
                <a:gd name="connsiteY2" fmla="*/ 45922 h 1278373"/>
                <a:gd name="connsiteX3" fmla="*/ 1537489 w 1537489"/>
                <a:gd name="connsiteY3" fmla="*/ 150190 h 1278373"/>
                <a:gd name="connsiteX4" fmla="*/ 1434172 w 1537489"/>
                <a:gd name="connsiteY4" fmla="*/ 123624 h 1278373"/>
                <a:gd name="connsiteX5" fmla="*/ 1210571 w 1537489"/>
                <a:gd name="connsiteY5" fmla="*/ 101083 h 1278373"/>
                <a:gd name="connsiteX6" fmla="*/ 101083 w 1537489"/>
                <a:gd name="connsiteY6" fmla="*/ 1210571 h 1278373"/>
                <a:gd name="connsiteX7" fmla="*/ 104507 w 1537489"/>
                <a:gd name="connsiteY7" fmla="*/ 1278373 h 1278373"/>
                <a:gd name="connsiteX8" fmla="*/ 3424 w 1537489"/>
                <a:gd name="connsiteY8" fmla="*/ 1278373 h 1278373"/>
                <a:gd name="connsiteX9" fmla="*/ 0 w 1537489"/>
                <a:gd name="connsiteY9" fmla="*/ 1210571 h 1278373"/>
                <a:gd name="connsiteX10" fmla="*/ 1210571 w 1537489"/>
                <a:gd name="connsiteY10" fmla="*/ 0 h 1278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37489" h="1278373">
                  <a:moveTo>
                    <a:pt x="1210571" y="0"/>
                  </a:moveTo>
                  <a:cubicBezTo>
                    <a:pt x="1294144" y="0"/>
                    <a:pt x="1375738" y="8469"/>
                    <a:pt x="1454544" y="24595"/>
                  </a:cubicBezTo>
                  <a:lnTo>
                    <a:pt x="1537489" y="45922"/>
                  </a:lnTo>
                  <a:lnTo>
                    <a:pt x="1537489" y="150190"/>
                  </a:lnTo>
                  <a:lnTo>
                    <a:pt x="1434172" y="123624"/>
                  </a:lnTo>
                  <a:cubicBezTo>
                    <a:pt x="1361947" y="108845"/>
                    <a:pt x="1287165" y="101083"/>
                    <a:pt x="1210571" y="101083"/>
                  </a:cubicBezTo>
                  <a:cubicBezTo>
                    <a:pt x="597818" y="101083"/>
                    <a:pt x="101083" y="597818"/>
                    <a:pt x="101083" y="1210571"/>
                  </a:cubicBezTo>
                  <a:lnTo>
                    <a:pt x="104507" y="1278373"/>
                  </a:lnTo>
                  <a:lnTo>
                    <a:pt x="3424" y="1278373"/>
                  </a:lnTo>
                  <a:lnTo>
                    <a:pt x="0" y="1210571"/>
                  </a:lnTo>
                  <a:cubicBezTo>
                    <a:pt x="0" y="541991"/>
                    <a:pt x="541991" y="0"/>
                    <a:pt x="1210571" y="0"/>
                  </a:cubicBezTo>
                  <a:close/>
                </a:path>
              </a:pathLst>
            </a:cu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xmlns="" id="{A39345CB-DBEA-4D8C-B83D-49C8ABB2A360}"/>
                </a:ext>
              </a:extLst>
            </p:cNvPr>
            <p:cNvSpPr txBox="1"/>
            <p:nvPr/>
          </p:nvSpPr>
          <p:spPr>
            <a:xfrm>
              <a:off x="4983445" y="2929955"/>
              <a:ext cx="2430529" cy="24279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bg1">
                      <a:alpha val="93000"/>
                    </a:schemeClr>
                  </a:solidFill>
                  <a:latin typeface="Oswald" panose="02000503000000000000" pitchFamily="2" charset="0"/>
                </a:rPr>
                <a:t>BDT 741,128,556</a:t>
              </a:r>
            </a:p>
            <a:p>
              <a:pPr algn="ctr"/>
              <a:endParaRPr lang="en-US" sz="6600" b="1" dirty="0">
                <a:solidFill>
                  <a:schemeClr val="bg1">
                    <a:alpha val="93000"/>
                  </a:schemeClr>
                </a:solidFill>
                <a:latin typeface="Oswald" panose="02000503000000000000" pitchFamily="2" charset="0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xmlns="" id="{8740B5B0-9919-4FC7-9A70-96122CE1A538}"/>
              </a:ext>
            </a:extLst>
          </p:cNvPr>
          <p:cNvGrpSpPr/>
          <p:nvPr/>
        </p:nvGrpSpPr>
        <p:grpSpPr>
          <a:xfrm>
            <a:off x="3278110" y="3763803"/>
            <a:ext cx="2415404" cy="2212081"/>
            <a:chOff x="4657266" y="2132503"/>
            <a:chExt cx="3540235" cy="3306115"/>
          </a:xfrm>
        </p:grpSpPr>
        <p:sp>
          <p:nvSpPr>
            <p:cNvPr id="47" name="Oval 46">
              <a:extLst>
                <a:ext uri="{FF2B5EF4-FFF2-40B4-BE49-F238E27FC236}">
                  <a16:creationId xmlns:a16="http://schemas.microsoft.com/office/drawing/2014/main" xmlns="" id="{98C4BA99-0D74-49A1-AE1E-281A16EDC1EC}"/>
                </a:ext>
              </a:extLst>
            </p:cNvPr>
            <p:cNvSpPr/>
            <p:nvPr/>
          </p:nvSpPr>
          <p:spPr>
            <a:xfrm>
              <a:off x="5563567" y="2897165"/>
              <a:ext cx="2633934" cy="2541453"/>
            </a:xfrm>
            <a:prstGeom prst="ellipse">
              <a:avLst/>
            </a:prstGeom>
            <a:gradFill flip="none" rotWithShape="1">
              <a:gsLst>
                <a:gs pos="77000">
                  <a:srgbClr val="EEEEEE">
                    <a:alpha val="0"/>
                  </a:srgbClr>
                </a:gs>
                <a:gs pos="0">
                  <a:schemeClr val="tx1">
                    <a:alpha val="69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xmlns="" id="{C66094EE-BE24-4440-B15A-E788A560BEA4}"/>
                </a:ext>
              </a:extLst>
            </p:cNvPr>
            <p:cNvSpPr/>
            <p:nvPr/>
          </p:nvSpPr>
          <p:spPr>
            <a:xfrm>
              <a:off x="4934203" y="2137240"/>
              <a:ext cx="2514600" cy="2514600"/>
            </a:xfrm>
            <a:prstGeom prst="ellipse">
              <a:avLst/>
            </a:prstGeom>
            <a:gradFill flip="none" rotWithShape="1">
              <a:gsLst>
                <a:gs pos="29000">
                  <a:srgbClr val="00CC00"/>
                </a:gs>
                <a:gs pos="51000">
                  <a:srgbClr val="339966"/>
                </a:gs>
                <a:gs pos="71000">
                  <a:srgbClr val="FFCC00"/>
                </a:gs>
                <a:gs pos="86000">
                  <a:srgbClr val="CCFF66"/>
                </a:gs>
              </a:gsLst>
              <a:lin ang="1620000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552450" h="4953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Circle: Hollow 48">
              <a:extLst>
                <a:ext uri="{FF2B5EF4-FFF2-40B4-BE49-F238E27FC236}">
                  <a16:creationId xmlns:a16="http://schemas.microsoft.com/office/drawing/2014/main" xmlns="" id="{FE1293C9-A804-4BE2-A658-150240FB7EE5}"/>
                </a:ext>
              </a:extLst>
            </p:cNvPr>
            <p:cNvSpPr/>
            <p:nvPr/>
          </p:nvSpPr>
          <p:spPr>
            <a:xfrm>
              <a:off x="4920625" y="2132503"/>
              <a:ext cx="2514600" cy="2514600"/>
            </a:xfrm>
            <a:prstGeom prst="donut">
              <a:avLst>
                <a:gd name="adj" fmla="val 11685"/>
              </a:avLst>
            </a:prstGeom>
            <a:solidFill>
              <a:schemeClr val="bg1">
                <a:alpha val="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xmlns="" id="{6297FE6A-DD46-46A4-BFD1-F82252F302B6}"/>
                </a:ext>
              </a:extLst>
            </p:cNvPr>
            <p:cNvSpPr/>
            <p:nvPr/>
          </p:nvSpPr>
          <p:spPr>
            <a:xfrm rot="19269039">
              <a:off x="6342048" y="2902472"/>
              <a:ext cx="1340755" cy="1257301"/>
            </a:xfrm>
            <a:custGeom>
              <a:avLst/>
              <a:gdLst>
                <a:gd name="connsiteX0" fmla="*/ 533895 w 1340755"/>
                <a:gd name="connsiteY0" fmla="*/ 0 h 1257301"/>
                <a:gd name="connsiteX1" fmla="*/ 1340755 w 1340755"/>
                <a:gd name="connsiteY1" fmla="*/ 0 h 1257301"/>
                <a:gd name="connsiteX2" fmla="*/ 1340755 w 1340755"/>
                <a:gd name="connsiteY2" fmla="*/ 1 h 1257301"/>
                <a:gd name="connsiteX3" fmla="*/ 83455 w 1340755"/>
                <a:gd name="connsiteY3" fmla="*/ 1257301 h 1257301"/>
                <a:gd name="connsiteX4" fmla="*/ 0 w 1340755"/>
                <a:gd name="connsiteY4" fmla="*/ 1253087 h 1257301"/>
                <a:gd name="connsiteX5" fmla="*/ 0 w 1340755"/>
                <a:gd name="connsiteY5" fmla="*/ 442028 h 1257301"/>
                <a:gd name="connsiteX6" fmla="*/ 83455 w 1340755"/>
                <a:gd name="connsiteY6" fmla="*/ 450441 h 1257301"/>
                <a:gd name="connsiteX7" fmla="*/ 533895 w 1340755"/>
                <a:gd name="connsiteY7" fmla="*/ 1 h 1257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40755" h="1257301">
                  <a:moveTo>
                    <a:pt x="533895" y="0"/>
                  </a:moveTo>
                  <a:lnTo>
                    <a:pt x="1340755" y="0"/>
                  </a:lnTo>
                  <a:lnTo>
                    <a:pt x="1340755" y="1"/>
                  </a:lnTo>
                  <a:cubicBezTo>
                    <a:pt x="1340755" y="694389"/>
                    <a:pt x="777843" y="1257301"/>
                    <a:pt x="83455" y="1257301"/>
                  </a:cubicBezTo>
                  <a:lnTo>
                    <a:pt x="0" y="1253087"/>
                  </a:lnTo>
                  <a:lnTo>
                    <a:pt x="0" y="442028"/>
                  </a:lnTo>
                  <a:lnTo>
                    <a:pt x="83455" y="450441"/>
                  </a:lnTo>
                  <a:cubicBezTo>
                    <a:pt x="332226" y="450441"/>
                    <a:pt x="533895" y="248772"/>
                    <a:pt x="533895" y="1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xmlns="" id="{E17249A1-707A-4ECE-9065-A50AF88AD4C4}"/>
                </a:ext>
              </a:extLst>
            </p:cNvPr>
            <p:cNvSpPr/>
            <p:nvPr/>
          </p:nvSpPr>
          <p:spPr>
            <a:xfrm rot="8013348">
              <a:off x="4615539" y="2761153"/>
              <a:ext cx="1340755" cy="1257301"/>
            </a:xfrm>
            <a:custGeom>
              <a:avLst/>
              <a:gdLst>
                <a:gd name="connsiteX0" fmla="*/ 533895 w 1340755"/>
                <a:gd name="connsiteY0" fmla="*/ 0 h 1257301"/>
                <a:gd name="connsiteX1" fmla="*/ 1340755 w 1340755"/>
                <a:gd name="connsiteY1" fmla="*/ 0 h 1257301"/>
                <a:gd name="connsiteX2" fmla="*/ 1340755 w 1340755"/>
                <a:gd name="connsiteY2" fmla="*/ 1 h 1257301"/>
                <a:gd name="connsiteX3" fmla="*/ 83455 w 1340755"/>
                <a:gd name="connsiteY3" fmla="*/ 1257301 h 1257301"/>
                <a:gd name="connsiteX4" fmla="*/ 0 w 1340755"/>
                <a:gd name="connsiteY4" fmla="*/ 1253087 h 1257301"/>
                <a:gd name="connsiteX5" fmla="*/ 0 w 1340755"/>
                <a:gd name="connsiteY5" fmla="*/ 442028 h 1257301"/>
                <a:gd name="connsiteX6" fmla="*/ 83455 w 1340755"/>
                <a:gd name="connsiteY6" fmla="*/ 450441 h 1257301"/>
                <a:gd name="connsiteX7" fmla="*/ 533895 w 1340755"/>
                <a:gd name="connsiteY7" fmla="*/ 1 h 1257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40755" h="1257301">
                  <a:moveTo>
                    <a:pt x="533895" y="0"/>
                  </a:moveTo>
                  <a:lnTo>
                    <a:pt x="1340755" y="0"/>
                  </a:lnTo>
                  <a:lnTo>
                    <a:pt x="1340755" y="1"/>
                  </a:lnTo>
                  <a:cubicBezTo>
                    <a:pt x="1340755" y="694389"/>
                    <a:pt x="777843" y="1257301"/>
                    <a:pt x="83455" y="1257301"/>
                  </a:cubicBezTo>
                  <a:lnTo>
                    <a:pt x="0" y="1253087"/>
                  </a:lnTo>
                  <a:lnTo>
                    <a:pt x="0" y="442028"/>
                  </a:lnTo>
                  <a:lnTo>
                    <a:pt x="83455" y="450441"/>
                  </a:lnTo>
                  <a:cubicBezTo>
                    <a:pt x="332226" y="450441"/>
                    <a:pt x="533895" y="248772"/>
                    <a:pt x="533895" y="1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xmlns="" id="{0F4A8231-3BC5-4906-B12E-63D6A0558DB2}"/>
                </a:ext>
              </a:extLst>
            </p:cNvPr>
            <p:cNvSpPr/>
            <p:nvPr/>
          </p:nvSpPr>
          <p:spPr>
            <a:xfrm>
              <a:off x="5920918" y="2338381"/>
              <a:ext cx="321206" cy="264840"/>
            </a:xfrm>
            <a:custGeom>
              <a:avLst/>
              <a:gdLst>
                <a:gd name="connsiteX0" fmla="*/ 321206 w 321206"/>
                <a:gd name="connsiteY0" fmla="*/ 0 h 264840"/>
                <a:gd name="connsiteX1" fmla="*/ 321206 w 321206"/>
                <a:gd name="connsiteY1" fmla="*/ 239164 h 264840"/>
                <a:gd name="connsiteX2" fmla="*/ 252137 w 321206"/>
                <a:gd name="connsiteY2" fmla="*/ 242652 h 264840"/>
                <a:gd name="connsiteX3" fmla="*/ 139796 w 321206"/>
                <a:gd name="connsiteY3" fmla="*/ 264840 h 264840"/>
                <a:gd name="connsiteX4" fmla="*/ 0 w 321206"/>
                <a:gd name="connsiteY4" fmla="*/ 55744 h 264840"/>
                <a:gd name="connsiteX5" fmla="*/ 40046 w 321206"/>
                <a:gd name="connsiteY5" fmla="*/ 41783 h 264840"/>
                <a:gd name="connsiteX6" fmla="*/ 227685 w 321206"/>
                <a:gd name="connsiteY6" fmla="*/ 4723 h 264840"/>
                <a:gd name="connsiteX7" fmla="*/ 321206 w 321206"/>
                <a:gd name="connsiteY7" fmla="*/ 0 h 264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1206" h="264840">
                  <a:moveTo>
                    <a:pt x="321206" y="0"/>
                  </a:moveTo>
                  <a:lnTo>
                    <a:pt x="321206" y="239164"/>
                  </a:lnTo>
                  <a:lnTo>
                    <a:pt x="252137" y="242652"/>
                  </a:lnTo>
                  <a:lnTo>
                    <a:pt x="139796" y="264840"/>
                  </a:lnTo>
                  <a:lnTo>
                    <a:pt x="0" y="55744"/>
                  </a:lnTo>
                  <a:lnTo>
                    <a:pt x="40046" y="41783"/>
                  </a:lnTo>
                  <a:cubicBezTo>
                    <a:pt x="100445" y="23816"/>
                    <a:pt x="163180" y="11274"/>
                    <a:pt x="227685" y="4723"/>
                  </a:cubicBezTo>
                  <a:lnTo>
                    <a:pt x="321206" y="0"/>
                  </a:lnTo>
                  <a:close/>
                </a:path>
              </a:pathLst>
            </a:cu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xmlns="" id="{C4E90817-5E1F-4F3A-BCE9-738E8D76DE95}"/>
                </a:ext>
              </a:extLst>
            </p:cNvPr>
            <p:cNvSpPr/>
            <p:nvPr/>
          </p:nvSpPr>
          <p:spPr>
            <a:xfrm>
              <a:off x="5229859" y="2433132"/>
              <a:ext cx="730384" cy="928066"/>
            </a:xfrm>
            <a:custGeom>
              <a:avLst/>
              <a:gdLst>
                <a:gd name="connsiteX0" fmla="*/ 594012 w 730384"/>
                <a:gd name="connsiteY0" fmla="*/ 0 h 928066"/>
                <a:gd name="connsiteX1" fmla="*/ 730384 w 730384"/>
                <a:gd name="connsiteY1" fmla="*/ 203976 h 928066"/>
                <a:gd name="connsiteX2" fmla="*/ 666363 w 730384"/>
                <a:gd name="connsiteY2" fmla="*/ 229645 h 928066"/>
                <a:gd name="connsiteX3" fmla="*/ 239163 w 730384"/>
                <a:gd name="connsiteY3" fmla="*/ 928066 h 928066"/>
                <a:gd name="connsiteX4" fmla="*/ 0 w 730384"/>
                <a:gd name="connsiteY4" fmla="*/ 928066 h 928066"/>
                <a:gd name="connsiteX5" fmla="*/ 557484 w 730384"/>
                <a:gd name="connsiteY5" fmla="*/ 16645 h 928066"/>
                <a:gd name="connsiteX6" fmla="*/ 594012 w 730384"/>
                <a:gd name="connsiteY6" fmla="*/ 0 h 928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0384" h="928066">
                  <a:moveTo>
                    <a:pt x="594012" y="0"/>
                  </a:moveTo>
                  <a:lnTo>
                    <a:pt x="730384" y="203976"/>
                  </a:lnTo>
                  <a:lnTo>
                    <a:pt x="666363" y="229645"/>
                  </a:lnTo>
                  <a:cubicBezTo>
                    <a:pt x="412745" y="359548"/>
                    <a:pt x="239163" y="623536"/>
                    <a:pt x="239163" y="928066"/>
                  </a:cubicBezTo>
                  <a:lnTo>
                    <a:pt x="0" y="928066"/>
                  </a:lnTo>
                  <a:cubicBezTo>
                    <a:pt x="0" y="530663"/>
                    <a:pt x="226518" y="186166"/>
                    <a:pt x="557484" y="16645"/>
                  </a:cubicBezTo>
                  <a:lnTo>
                    <a:pt x="594012" y="0"/>
                  </a:lnTo>
                  <a:close/>
                </a:path>
              </a:pathLst>
            </a:cu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xmlns="" id="{78EF7A4A-7D27-43AD-9CB1-DE99E95597AE}"/>
                </a:ext>
              </a:extLst>
            </p:cNvPr>
            <p:cNvSpPr/>
            <p:nvPr/>
          </p:nvSpPr>
          <p:spPr>
            <a:xfrm>
              <a:off x="4754574" y="2244252"/>
              <a:ext cx="1540745" cy="1486647"/>
            </a:xfrm>
            <a:prstGeom prst="ellipse">
              <a:avLst/>
            </a:prstGeom>
            <a:gradFill flip="none" rotWithShape="1">
              <a:gsLst>
                <a:gs pos="77000">
                  <a:srgbClr val="EEEEEE">
                    <a:alpha val="0"/>
                  </a:srgbClr>
                </a:gs>
                <a:gs pos="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xmlns="" id="{AFDF0ECD-2E30-4C7C-BDF2-DE1871ED3221}"/>
                </a:ext>
              </a:extLst>
            </p:cNvPr>
            <p:cNvSpPr/>
            <p:nvPr/>
          </p:nvSpPr>
          <p:spPr>
            <a:xfrm>
              <a:off x="4999652" y="2150628"/>
              <a:ext cx="1537489" cy="1278373"/>
            </a:xfrm>
            <a:custGeom>
              <a:avLst/>
              <a:gdLst>
                <a:gd name="connsiteX0" fmla="*/ 1210571 w 1537489"/>
                <a:gd name="connsiteY0" fmla="*/ 0 h 1278373"/>
                <a:gd name="connsiteX1" fmla="*/ 1454544 w 1537489"/>
                <a:gd name="connsiteY1" fmla="*/ 24595 h 1278373"/>
                <a:gd name="connsiteX2" fmla="*/ 1537489 w 1537489"/>
                <a:gd name="connsiteY2" fmla="*/ 45922 h 1278373"/>
                <a:gd name="connsiteX3" fmla="*/ 1537489 w 1537489"/>
                <a:gd name="connsiteY3" fmla="*/ 150190 h 1278373"/>
                <a:gd name="connsiteX4" fmla="*/ 1434172 w 1537489"/>
                <a:gd name="connsiteY4" fmla="*/ 123624 h 1278373"/>
                <a:gd name="connsiteX5" fmla="*/ 1210571 w 1537489"/>
                <a:gd name="connsiteY5" fmla="*/ 101083 h 1278373"/>
                <a:gd name="connsiteX6" fmla="*/ 101083 w 1537489"/>
                <a:gd name="connsiteY6" fmla="*/ 1210571 h 1278373"/>
                <a:gd name="connsiteX7" fmla="*/ 104507 w 1537489"/>
                <a:gd name="connsiteY7" fmla="*/ 1278373 h 1278373"/>
                <a:gd name="connsiteX8" fmla="*/ 3424 w 1537489"/>
                <a:gd name="connsiteY8" fmla="*/ 1278373 h 1278373"/>
                <a:gd name="connsiteX9" fmla="*/ 0 w 1537489"/>
                <a:gd name="connsiteY9" fmla="*/ 1210571 h 1278373"/>
                <a:gd name="connsiteX10" fmla="*/ 1210571 w 1537489"/>
                <a:gd name="connsiteY10" fmla="*/ 0 h 1278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37489" h="1278373">
                  <a:moveTo>
                    <a:pt x="1210571" y="0"/>
                  </a:moveTo>
                  <a:cubicBezTo>
                    <a:pt x="1294144" y="0"/>
                    <a:pt x="1375738" y="8469"/>
                    <a:pt x="1454544" y="24595"/>
                  </a:cubicBezTo>
                  <a:lnTo>
                    <a:pt x="1537489" y="45922"/>
                  </a:lnTo>
                  <a:lnTo>
                    <a:pt x="1537489" y="150190"/>
                  </a:lnTo>
                  <a:lnTo>
                    <a:pt x="1434172" y="123624"/>
                  </a:lnTo>
                  <a:cubicBezTo>
                    <a:pt x="1361947" y="108845"/>
                    <a:pt x="1287165" y="101083"/>
                    <a:pt x="1210571" y="101083"/>
                  </a:cubicBezTo>
                  <a:cubicBezTo>
                    <a:pt x="597818" y="101083"/>
                    <a:pt x="101083" y="597818"/>
                    <a:pt x="101083" y="1210571"/>
                  </a:cubicBezTo>
                  <a:lnTo>
                    <a:pt x="104507" y="1278373"/>
                  </a:lnTo>
                  <a:lnTo>
                    <a:pt x="3424" y="1278373"/>
                  </a:lnTo>
                  <a:lnTo>
                    <a:pt x="0" y="1210571"/>
                  </a:lnTo>
                  <a:cubicBezTo>
                    <a:pt x="0" y="541991"/>
                    <a:pt x="541991" y="0"/>
                    <a:pt x="1210571" y="0"/>
                  </a:cubicBezTo>
                  <a:close/>
                </a:path>
              </a:pathLst>
            </a:cu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xmlns="" id="{523C3C05-037C-47E6-825D-516CA8542E1F}"/>
                </a:ext>
              </a:extLst>
            </p:cNvPr>
            <p:cNvSpPr txBox="1"/>
            <p:nvPr/>
          </p:nvSpPr>
          <p:spPr>
            <a:xfrm>
              <a:off x="4882393" y="2948267"/>
              <a:ext cx="2606823" cy="10817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>
                      <a:alpha val="93000"/>
                    </a:schemeClr>
                  </a:solidFill>
                  <a:latin typeface="Oswald" panose="02000503000000000000" pitchFamily="2" charset="0"/>
                </a:rPr>
                <a:t>BDT</a:t>
              </a:r>
            </a:p>
            <a:p>
              <a:pPr algn="ctr"/>
              <a:r>
                <a:rPr lang="en-US" b="1" dirty="0">
                  <a:solidFill>
                    <a:schemeClr val="bg1">
                      <a:alpha val="93000"/>
                    </a:schemeClr>
                  </a:solidFill>
                  <a:latin typeface="Oswald" panose="02000503000000000000" pitchFamily="2" charset="0"/>
                </a:rPr>
                <a:t>1,240,000,000</a:t>
              </a:r>
            </a:p>
          </p:txBody>
        </p:sp>
      </p:grpSp>
      <p:sp>
        <p:nvSpPr>
          <p:cNvPr id="73" name="Circle: Hollow 72">
            <a:extLst>
              <a:ext uri="{FF2B5EF4-FFF2-40B4-BE49-F238E27FC236}">
                <a16:creationId xmlns:a16="http://schemas.microsoft.com/office/drawing/2014/main" xmlns="" id="{34ABEA2D-2C28-4B69-97E9-ADD1AE4E797A}"/>
              </a:ext>
            </a:extLst>
          </p:cNvPr>
          <p:cNvSpPr/>
          <p:nvPr/>
        </p:nvSpPr>
        <p:spPr>
          <a:xfrm>
            <a:off x="2683525" y="1923099"/>
            <a:ext cx="1063283" cy="1063284"/>
          </a:xfrm>
          <a:prstGeom prst="donut">
            <a:avLst>
              <a:gd name="adj" fmla="val 11685"/>
            </a:avLst>
          </a:prstGeom>
          <a:solidFill>
            <a:schemeClr val="bg1">
              <a:alpha val="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5" name="Freeform: Shape 74">
            <a:extLst>
              <a:ext uri="{FF2B5EF4-FFF2-40B4-BE49-F238E27FC236}">
                <a16:creationId xmlns:a16="http://schemas.microsoft.com/office/drawing/2014/main" xmlns="" id="{1BB1D096-3953-4E25-954E-F4A273AC6235}"/>
              </a:ext>
            </a:extLst>
          </p:cNvPr>
          <p:cNvSpPr/>
          <p:nvPr/>
        </p:nvSpPr>
        <p:spPr>
          <a:xfrm rot="8013348">
            <a:off x="2554521" y="2188920"/>
            <a:ext cx="566930" cy="531642"/>
          </a:xfrm>
          <a:custGeom>
            <a:avLst/>
            <a:gdLst>
              <a:gd name="connsiteX0" fmla="*/ 533895 w 1340755"/>
              <a:gd name="connsiteY0" fmla="*/ 0 h 1257301"/>
              <a:gd name="connsiteX1" fmla="*/ 1340755 w 1340755"/>
              <a:gd name="connsiteY1" fmla="*/ 0 h 1257301"/>
              <a:gd name="connsiteX2" fmla="*/ 1340755 w 1340755"/>
              <a:gd name="connsiteY2" fmla="*/ 1 h 1257301"/>
              <a:gd name="connsiteX3" fmla="*/ 83455 w 1340755"/>
              <a:gd name="connsiteY3" fmla="*/ 1257301 h 1257301"/>
              <a:gd name="connsiteX4" fmla="*/ 0 w 1340755"/>
              <a:gd name="connsiteY4" fmla="*/ 1253087 h 1257301"/>
              <a:gd name="connsiteX5" fmla="*/ 0 w 1340755"/>
              <a:gd name="connsiteY5" fmla="*/ 442028 h 1257301"/>
              <a:gd name="connsiteX6" fmla="*/ 83455 w 1340755"/>
              <a:gd name="connsiteY6" fmla="*/ 450441 h 1257301"/>
              <a:gd name="connsiteX7" fmla="*/ 533895 w 1340755"/>
              <a:gd name="connsiteY7" fmla="*/ 1 h 1257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40755" h="1257301">
                <a:moveTo>
                  <a:pt x="533895" y="0"/>
                </a:moveTo>
                <a:lnTo>
                  <a:pt x="1340755" y="0"/>
                </a:lnTo>
                <a:lnTo>
                  <a:pt x="1340755" y="1"/>
                </a:lnTo>
                <a:cubicBezTo>
                  <a:pt x="1340755" y="694389"/>
                  <a:pt x="777843" y="1257301"/>
                  <a:pt x="83455" y="1257301"/>
                </a:cubicBezTo>
                <a:lnTo>
                  <a:pt x="0" y="1253087"/>
                </a:lnTo>
                <a:lnTo>
                  <a:pt x="0" y="442028"/>
                </a:lnTo>
                <a:lnTo>
                  <a:pt x="83455" y="450441"/>
                </a:lnTo>
                <a:cubicBezTo>
                  <a:pt x="332226" y="450441"/>
                  <a:pt x="533895" y="248772"/>
                  <a:pt x="533895" y="1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DFA8FE79-0E8E-482D-8BCB-3EF9A5C48F32}"/>
              </a:ext>
            </a:extLst>
          </p:cNvPr>
          <p:cNvGrpSpPr/>
          <p:nvPr/>
        </p:nvGrpSpPr>
        <p:grpSpPr>
          <a:xfrm>
            <a:off x="2494747" y="1680305"/>
            <a:ext cx="2029735" cy="1830200"/>
            <a:chOff x="2599561" y="1760808"/>
            <a:chExt cx="1800876" cy="1681782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xmlns="" id="{66D52289-225C-4AC1-B31B-F3B0986573A4}"/>
                </a:ext>
              </a:extLst>
            </p:cNvPr>
            <p:cNvGrpSpPr/>
            <p:nvPr/>
          </p:nvGrpSpPr>
          <p:grpSpPr>
            <a:xfrm>
              <a:off x="2599561" y="1760808"/>
              <a:ext cx="1800876" cy="1681782"/>
              <a:chOff x="4657266" y="2132503"/>
              <a:chExt cx="3540235" cy="3306115"/>
            </a:xfrm>
          </p:grpSpPr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xmlns="" id="{D4014386-FCFC-416A-828B-4C8FE68AE77D}"/>
                  </a:ext>
                </a:extLst>
              </p:cNvPr>
              <p:cNvSpPr/>
              <p:nvPr/>
            </p:nvSpPr>
            <p:spPr>
              <a:xfrm>
                <a:off x="5563567" y="2897165"/>
                <a:ext cx="2633934" cy="2541453"/>
              </a:xfrm>
              <a:prstGeom prst="ellipse">
                <a:avLst/>
              </a:prstGeom>
              <a:gradFill flip="none" rotWithShape="1">
                <a:gsLst>
                  <a:gs pos="77000">
                    <a:srgbClr val="EEEEEE">
                      <a:alpha val="0"/>
                    </a:srgbClr>
                  </a:gs>
                  <a:gs pos="0">
                    <a:schemeClr val="tx1">
                      <a:alpha val="69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xmlns="" id="{2EE7C59A-0BE1-4765-A9C9-5AB8289D0FF5}"/>
                  </a:ext>
                </a:extLst>
              </p:cNvPr>
              <p:cNvSpPr/>
              <p:nvPr/>
            </p:nvSpPr>
            <p:spPr>
              <a:xfrm>
                <a:off x="4934203" y="2137240"/>
                <a:ext cx="2514600" cy="2514600"/>
              </a:xfrm>
              <a:prstGeom prst="ellipse">
                <a:avLst/>
              </a:prstGeom>
              <a:gradFill flip="none" rotWithShape="1">
                <a:gsLst>
                  <a:gs pos="29000">
                    <a:srgbClr val="660066"/>
                  </a:gs>
                  <a:gs pos="51000">
                    <a:srgbClr val="FF0000"/>
                  </a:gs>
                  <a:gs pos="86000">
                    <a:srgbClr val="FF3399"/>
                  </a:gs>
                </a:gsLst>
                <a:lin ang="16200000" scaled="1"/>
                <a:tileRect/>
              </a:gra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552450" h="4953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Circle: Hollow 60">
                <a:extLst>
                  <a:ext uri="{FF2B5EF4-FFF2-40B4-BE49-F238E27FC236}">
                    <a16:creationId xmlns:a16="http://schemas.microsoft.com/office/drawing/2014/main" xmlns="" id="{65E1A7C2-5199-46E1-8ECF-0540660C222F}"/>
                  </a:ext>
                </a:extLst>
              </p:cNvPr>
              <p:cNvSpPr/>
              <p:nvPr/>
            </p:nvSpPr>
            <p:spPr>
              <a:xfrm>
                <a:off x="4920625" y="2132503"/>
                <a:ext cx="2514600" cy="2514600"/>
              </a:xfrm>
              <a:prstGeom prst="donut">
                <a:avLst>
                  <a:gd name="adj" fmla="val 11685"/>
                </a:avLst>
              </a:prstGeom>
              <a:solidFill>
                <a:schemeClr val="bg1">
                  <a:alpha val="9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xmlns="" id="{17C8AD72-FDDC-4D23-A4BA-59F5C69E7378}"/>
                  </a:ext>
                </a:extLst>
              </p:cNvPr>
              <p:cNvSpPr/>
              <p:nvPr/>
            </p:nvSpPr>
            <p:spPr>
              <a:xfrm rot="19269039">
                <a:off x="6342048" y="2902472"/>
                <a:ext cx="1340755" cy="1257301"/>
              </a:xfrm>
              <a:custGeom>
                <a:avLst/>
                <a:gdLst>
                  <a:gd name="connsiteX0" fmla="*/ 533895 w 1340755"/>
                  <a:gd name="connsiteY0" fmla="*/ 0 h 1257301"/>
                  <a:gd name="connsiteX1" fmla="*/ 1340755 w 1340755"/>
                  <a:gd name="connsiteY1" fmla="*/ 0 h 1257301"/>
                  <a:gd name="connsiteX2" fmla="*/ 1340755 w 1340755"/>
                  <a:gd name="connsiteY2" fmla="*/ 1 h 1257301"/>
                  <a:gd name="connsiteX3" fmla="*/ 83455 w 1340755"/>
                  <a:gd name="connsiteY3" fmla="*/ 1257301 h 1257301"/>
                  <a:gd name="connsiteX4" fmla="*/ 0 w 1340755"/>
                  <a:gd name="connsiteY4" fmla="*/ 1253087 h 1257301"/>
                  <a:gd name="connsiteX5" fmla="*/ 0 w 1340755"/>
                  <a:gd name="connsiteY5" fmla="*/ 442028 h 1257301"/>
                  <a:gd name="connsiteX6" fmla="*/ 83455 w 1340755"/>
                  <a:gd name="connsiteY6" fmla="*/ 450441 h 1257301"/>
                  <a:gd name="connsiteX7" fmla="*/ 533895 w 1340755"/>
                  <a:gd name="connsiteY7" fmla="*/ 1 h 12573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0755" h="1257301">
                    <a:moveTo>
                      <a:pt x="533895" y="0"/>
                    </a:moveTo>
                    <a:lnTo>
                      <a:pt x="1340755" y="0"/>
                    </a:lnTo>
                    <a:lnTo>
                      <a:pt x="1340755" y="1"/>
                    </a:lnTo>
                    <a:cubicBezTo>
                      <a:pt x="1340755" y="694389"/>
                      <a:pt x="777843" y="1257301"/>
                      <a:pt x="83455" y="1257301"/>
                    </a:cubicBezTo>
                    <a:lnTo>
                      <a:pt x="0" y="1253087"/>
                    </a:lnTo>
                    <a:lnTo>
                      <a:pt x="0" y="442028"/>
                    </a:lnTo>
                    <a:lnTo>
                      <a:pt x="83455" y="450441"/>
                    </a:lnTo>
                    <a:cubicBezTo>
                      <a:pt x="332226" y="450441"/>
                      <a:pt x="533895" y="248772"/>
                      <a:pt x="533895" y="1"/>
                    </a:cubicBezTo>
                    <a:close/>
                  </a:path>
                </a:pathLst>
              </a:custGeom>
              <a:solidFill>
                <a:schemeClr val="bg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xmlns="" id="{F7A89EF1-8AA9-4ADB-A849-9743D5D49FF7}"/>
                  </a:ext>
                </a:extLst>
              </p:cNvPr>
              <p:cNvSpPr/>
              <p:nvPr/>
            </p:nvSpPr>
            <p:spPr>
              <a:xfrm rot="8013348">
                <a:off x="4615539" y="2761153"/>
                <a:ext cx="1340755" cy="1257301"/>
              </a:xfrm>
              <a:custGeom>
                <a:avLst/>
                <a:gdLst>
                  <a:gd name="connsiteX0" fmla="*/ 533895 w 1340755"/>
                  <a:gd name="connsiteY0" fmla="*/ 0 h 1257301"/>
                  <a:gd name="connsiteX1" fmla="*/ 1340755 w 1340755"/>
                  <a:gd name="connsiteY1" fmla="*/ 0 h 1257301"/>
                  <a:gd name="connsiteX2" fmla="*/ 1340755 w 1340755"/>
                  <a:gd name="connsiteY2" fmla="*/ 1 h 1257301"/>
                  <a:gd name="connsiteX3" fmla="*/ 83455 w 1340755"/>
                  <a:gd name="connsiteY3" fmla="*/ 1257301 h 1257301"/>
                  <a:gd name="connsiteX4" fmla="*/ 0 w 1340755"/>
                  <a:gd name="connsiteY4" fmla="*/ 1253087 h 1257301"/>
                  <a:gd name="connsiteX5" fmla="*/ 0 w 1340755"/>
                  <a:gd name="connsiteY5" fmla="*/ 442028 h 1257301"/>
                  <a:gd name="connsiteX6" fmla="*/ 83455 w 1340755"/>
                  <a:gd name="connsiteY6" fmla="*/ 450441 h 1257301"/>
                  <a:gd name="connsiteX7" fmla="*/ 533895 w 1340755"/>
                  <a:gd name="connsiteY7" fmla="*/ 1 h 12573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0755" h="1257301">
                    <a:moveTo>
                      <a:pt x="533895" y="0"/>
                    </a:moveTo>
                    <a:lnTo>
                      <a:pt x="1340755" y="0"/>
                    </a:lnTo>
                    <a:lnTo>
                      <a:pt x="1340755" y="1"/>
                    </a:lnTo>
                    <a:cubicBezTo>
                      <a:pt x="1340755" y="694389"/>
                      <a:pt x="777843" y="1257301"/>
                      <a:pt x="83455" y="1257301"/>
                    </a:cubicBezTo>
                    <a:lnTo>
                      <a:pt x="0" y="1253087"/>
                    </a:lnTo>
                    <a:lnTo>
                      <a:pt x="0" y="442028"/>
                    </a:lnTo>
                    <a:lnTo>
                      <a:pt x="83455" y="450441"/>
                    </a:lnTo>
                    <a:cubicBezTo>
                      <a:pt x="332226" y="450441"/>
                      <a:pt x="533895" y="248772"/>
                      <a:pt x="533895" y="1"/>
                    </a:cubicBezTo>
                    <a:close/>
                  </a:path>
                </a:pathLst>
              </a:custGeom>
              <a:solidFill>
                <a:schemeClr val="bg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xmlns="" id="{4B73A81D-16D4-49DC-8103-D8870A87789A}"/>
                  </a:ext>
                </a:extLst>
              </p:cNvPr>
              <p:cNvSpPr/>
              <p:nvPr/>
            </p:nvSpPr>
            <p:spPr>
              <a:xfrm>
                <a:off x="5920918" y="2338381"/>
                <a:ext cx="321206" cy="264840"/>
              </a:xfrm>
              <a:custGeom>
                <a:avLst/>
                <a:gdLst>
                  <a:gd name="connsiteX0" fmla="*/ 321206 w 321206"/>
                  <a:gd name="connsiteY0" fmla="*/ 0 h 264840"/>
                  <a:gd name="connsiteX1" fmla="*/ 321206 w 321206"/>
                  <a:gd name="connsiteY1" fmla="*/ 239164 h 264840"/>
                  <a:gd name="connsiteX2" fmla="*/ 252137 w 321206"/>
                  <a:gd name="connsiteY2" fmla="*/ 242652 h 264840"/>
                  <a:gd name="connsiteX3" fmla="*/ 139796 w 321206"/>
                  <a:gd name="connsiteY3" fmla="*/ 264840 h 264840"/>
                  <a:gd name="connsiteX4" fmla="*/ 0 w 321206"/>
                  <a:gd name="connsiteY4" fmla="*/ 55744 h 264840"/>
                  <a:gd name="connsiteX5" fmla="*/ 40046 w 321206"/>
                  <a:gd name="connsiteY5" fmla="*/ 41783 h 264840"/>
                  <a:gd name="connsiteX6" fmla="*/ 227685 w 321206"/>
                  <a:gd name="connsiteY6" fmla="*/ 4723 h 264840"/>
                  <a:gd name="connsiteX7" fmla="*/ 321206 w 321206"/>
                  <a:gd name="connsiteY7" fmla="*/ 0 h 2648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21206" h="264840">
                    <a:moveTo>
                      <a:pt x="321206" y="0"/>
                    </a:moveTo>
                    <a:lnTo>
                      <a:pt x="321206" y="239164"/>
                    </a:lnTo>
                    <a:lnTo>
                      <a:pt x="252137" y="242652"/>
                    </a:lnTo>
                    <a:lnTo>
                      <a:pt x="139796" y="264840"/>
                    </a:lnTo>
                    <a:lnTo>
                      <a:pt x="0" y="55744"/>
                    </a:lnTo>
                    <a:lnTo>
                      <a:pt x="40046" y="41783"/>
                    </a:lnTo>
                    <a:cubicBezTo>
                      <a:pt x="100445" y="23816"/>
                      <a:pt x="163180" y="11274"/>
                      <a:pt x="227685" y="4723"/>
                    </a:cubicBezTo>
                    <a:lnTo>
                      <a:pt x="321206" y="0"/>
                    </a:lnTo>
                    <a:close/>
                  </a:path>
                </a:pathLst>
              </a:custGeom>
              <a:solidFill>
                <a:schemeClr val="bg1">
                  <a:alpha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xmlns="" id="{F233ECC9-C2AE-4BAE-BD3B-DE01B410F000}"/>
                  </a:ext>
                </a:extLst>
              </p:cNvPr>
              <p:cNvSpPr/>
              <p:nvPr/>
            </p:nvSpPr>
            <p:spPr>
              <a:xfrm>
                <a:off x="5229859" y="2433132"/>
                <a:ext cx="730384" cy="928066"/>
              </a:xfrm>
              <a:custGeom>
                <a:avLst/>
                <a:gdLst>
                  <a:gd name="connsiteX0" fmla="*/ 594012 w 730384"/>
                  <a:gd name="connsiteY0" fmla="*/ 0 h 928066"/>
                  <a:gd name="connsiteX1" fmla="*/ 730384 w 730384"/>
                  <a:gd name="connsiteY1" fmla="*/ 203976 h 928066"/>
                  <a:gd name="connsiteX2" fmla="*/ 666363 w 730384"/>
                  <a:gd name="connsiteY2" fmla="*/ 229645 h 928066"/>
                  <a:gd name="connsiteX3" fmla="*/ 239163 w 730384"/>
                  <a:gd name="connsiteY3" fmla="*/ 928066 h 928066"/>
                  <a:gd name="connsiteX4" fmla="*/ 0 w 730384"/>
                  <a:gd name="connsiteY4" fmla="*/ 928066 h 928066"/>
                  <a:gd name="connsiteX5" fmla="*/ 557484 w 730384"/>
                  <a:gd name="connsiteY5" fmla="*/ 16645 h 928066"/>
                  <a:gd name="connsiteX6" fmla="*/ 594012 w 730384"/>
                  <a:gd name="connsiteY6" fmla="*/ 0 h 9280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30384" h="928066">
                    <a:moveTo>
                      <a:pt x="594012" y="0"/>
                    </a:moveTo>
                    <a:lnTo>
                      <a:pt x="730384" y="203976"/>
                    </a:lnTo>
                    <a:lnTo>
                      <a:pt x="666363" y="229645"/>
                    </a:lnTo>
                    <a:cubicBezTo>
                      <a:pt x="412745" y="359548"/>
                      <a:pt x="239163" y="623536"/>
                      <a:pt x="239163" y="928066"/>
                    </a:cubicBezTo>
                    <a:lnTo>
                      <a:pt x="0" y="928066"/>
                    </a:lnTo>
                    <a:cubicBezTo>
                      <a:pt x="0" y="530663"/>
                      <a:pt x="226518" y="186166"/>
                      <a:pt x="557484" y="16645"/>
                    </a:cubicBezTo>
                    <a:lnTo>
                      <a:pt x="594012" y="0"/>
                    </a:lnTo>
                    <a:close/>
                  </a:path>
                </a:pathLst>
              </a:custGeom>
              <a:solidFill>
                <a:schemeClr val="bg1">
                  <a:alpha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66" name="Oval 65">
                <a:extLst>
                  <a:ext uri="{FF2B5EF4-FFF2-40B4-BE49-F238E27FC236}">
                    <a16:creationId xmlns:a16="http://schemas.microsoft.com/office/drawing/2014/main" xmlns="" id="{B1A973B5-9399-4ECF-A857-888370349530}"/>
                  </a:ext>
                </a:extLst>
              </p:cNvPr>
              <p:cNvSpPr/>
              <p:nvPr/>
            </p:nvSpPr>
            <p:spPr>
              <a:xfrm>
                <a:off x="4754574" y="2244252"/>
                <a:ext cx="1540745" cy="1486647"/>
              </a:xfrm>
              <a:prstGeom prst="ellipse">
                <a:avLst/>
              </a:prstGeom>
              <a:gradFill flip="none" rotWithShape="1">
                <a:gsLst>
                  <a:gs pos="77000">
                    <a:srgbClr val="EEEEEE">
                      <a:alpha val="0"/>
                    </a:srgbClr>
                  </a:gs>
                  <a:gs pos="0">
                    <a:schemeClr val="bg1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xmlns="" id="{7AB4B423-7F3B-4B2A-BCFF-5222199C9850}"/>
                  </a:ext>
                </a:extLst>
              </p:cNvPr>
              <p:cNvSpPr/>
              <p:nvPr/>
            </p:nvSpPr>
            <p:spPr>
              <a:xfrm>
                <a:off x="4999652" y="2150628"/>
                <a:ext cx="1537489" cy="1278373"/>
              </a:xfrm>
              <a:custGeom>
                <a:avLst/>
                <a:gdLst>
                  <a:gd name="connsiteX0" fmla="*/ 1210571 w 1537489"/>
                  <a:gd name="connsiteY0" fmla="*/ 0 h 1278373"/>
                  <a:gd name="connsiteX1" fmla="*/ 1454544 w 1537489"/>
                  <a:gd name="connsiteY1" fmla="*/ 24595 h 1278373"/>
                  <a:gd name="connsiteX2" fmla="*/ 1537489 w 1537489"/>
                  <a:gd name="connsiteY2" fmla="*/ 45922 h 1278373"/>
                  <a:gd name="connsiteX3" fmla="*/ 1537489 w 1537489"/>
                  <a:gd name="connsiteY3" fmla="*/ 150190 h 1278373"/>
                  <a:gd name="connsiteX4" fmla="*/ 1434172 w 1537489"/>
                  <a:gd name="connsiteY4" fmla="*/ 123624 h 1278373"/>
                  <a:gd name="connsiteX5" fmla="*/ 1210571 w 1537489"/>
                  <a:gd name="connsiteY5" fmla="*/ 101083 h 1278373"/>
                  <a:gd name="connsiteX6" fmla="*/ 101083 w 1537489"/>
                  <a:gd name="connsiteY6" fmla="*/ 1210571 h 1278373"/>
                  <a:gd name="connsiteX7" fmla="*/ 104507 w 1537489"/>
                  <a:gd name="connsiteY7" fmla="*/ 1278373 h 1278373"/>
                  <a:gd name="connsiteX8" fmla="*/ 3424 w 1537489"/>
                  <a:gd name="connsiteY8" fmla="*/ 1278373 h 1278373"/>
                  <a:gd name="connsiteX9" fmla="*/ 0 w 1537489"/>
                  <a:gd name="connsiteY9" fmla="*/ 1210571 h 1278373"/>
                  <a:gd name="connsiteX10" fmla="*/ 1210571 w 1537489"/>
                  <a:gd name="connsiteY10" fmla="*/ 0 h 12783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537489" h="1278373">
                    <a:moveTo>
                      <a:pt x="1210571" y="0"/>
                    </a:moveTo>
                    <a:cubicBezTo>
                      <a:pt x="1294144" y="0"/>
                      <a:pt x="1375738" y="8469"/>
                      <a:pt x="1454544" y="24595"/>
                    </a:cubicBezTo>
                    <a:lnTo>
                      <a:pt x="1537489" y="45922"/>
                    </a:lnTo>
                    <a:lnTo>
                      <a:pt x="1537489" y="150190"/>
                    </a:lnTo>
                    <a:lnTo>
                      <a:pt x="1434172" y="123624"/>
                    </a:lnTo>
                    <a:cubicBezTo>
                      <a:pt x="1361947" y="108845"/>
                      <a:pt x="1287165" y="101083"/>
                      <a:pt x="1210571" y="101083"/>
                    </a:cubicBezTo>
                    <a:cubicBezTo>
                      <a:pt x="597818" y="101083"/>
                      <a:pt x="101083" y="597818"/>
                      <a:pt x="101083" y="1210571"/>
                    </a:cubicBezTo>
                    <a:lnTo>
                      <a:pt x="104507" y="1278373"/>
                    </a:lnTo>
                    <a:lnTo>
                      <a:pt x="3424" y="1278373"/>
                    </a:lnTo>
                    <a:lnTo>
                      <a:pt x="0" y="1210571"/>
                    </a:lnTo>
                    <a:cubicBezTo>
                      <a:pt x="0" y="541991"/>
                      <a:pt x="541991" y="0"/>
                      <a:pt x="1210571" y="0"/>
                    </a:cubicBezTo>
                    <a:close/>
                  </a:path>
                </a:pathLst>
              </a:custGeom>
              <a:solidFill>
                <a:schemeClr val="bg1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xmlns="" id="{DF32E9BC-B217-47AF-82B1-3D632D1724FF}"/>
                </a:ext>
              </a:extLst>
            </p:cNvPr>
            <p:cNvSpPr txBox="1"/>
            <p:nvPr/>
          </p:nvSpPr>
          <p:spPr>
            <a:xfrm>
              <a:off x="2754589" y="2070341"/>
              <a:ext cx="130650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>
                      <a:alpha val="93000"/>
                    </a:schemeClr>
                  </a:solidFill>
                  <a:latin typeface="Oswald" panose="02000503000000000000" pitchFamily="2" charset="0"/>
                </a:rPr>
                <a:t>BDT </a:t>
              </a:r>
            </a:p>
            <a:p>
              <a:pPr algn="ctr"/>
              <a:r>
                <a:rPr lang="en-US" b="1" dirty="0">
                  <a:solidFill>
                    <a:schemeClr val="bg1">
                      <a:alpha val="93000"/>
                    </a:schemeClr>
                  </a:solidFill>
                  <a:latin typeface="Oswald" panose="02000503000000000000" pitchFamily="2" charset="0"/>
                </a:rPr>
                <a:t>518,871,444 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C306612-4185-4365-96E3-47554762B431}"/>
              </a:ext>
            </a:extLst>
          </p:cNvPr>
          <p:cNvSpPr txBox="1"/>
          <p:nvPr/>
        </p:nvSpPr>
        <p:spPr>
          <a:xfrm>
            <a:off x="0" y="113869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>
                    <a:lumMod val="65000"/>
                  </a:schemeClr>
                </a:solidFill>
                <a:latin typeface="Tw Cen MT" panose="020B0602020104020603" pitchFamily="34" charset="0"/>
              </a:rPr>
              <a:t>F I N A N C I A L PROJECTIONS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9F20DD04-3BBE-48FA-BEBC-182E6DA94B4C}"/>
              </a:ext>
            </a:extLst>
          </p:cNvPr>
          <p:cNvSpPr txBox="1"/>
          <p:nvPr/>
        </p:nvSpPr>
        <p:spPr>
          <a:xfrm>
            <a:off x="945112" y="1823036"/>
            <a:ext cx="2391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Oswald" panose="02000503000000000000" pitchFamily="2" charset="0"/>
              </a:rPr>
              <a:t>01. </a:t>
            </a:r>
            <a:r>
              <a:rPr lang="en-US" dirty="0">
                <a:latin typeface="Oswald" panose="02000503000000000000" pitchFamily="2" charset="0"/>
              </a:rPr>
              <a:t>TOTAL COST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7FC4B097-596B-4356-93D9-C5286975AFB7}"/>
              </a:ext>
            </a:extLst>
          </p:cNvPr>
          <p:cNvSpPr txBox="1"/>
          <p:nvPr/>
        </p:nvSpPr>
        <p:spPr>
          <a:xfrm>
            <a:off x="945112" y="2149965"/>
            <a:ext cx="22213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Century Gothic" panose="020B0502020202020204" pitchFamily="34" charset="0"/>
              </a:rPr>
              <a:t>518,871,444 BDT </a:t>
            </a:r>
            <a:r>
              <a:rPr lang="en-US" sz="1600" dirty="0">
                <a:latin typeface="Century Gothic" panose="020B0502020202020204" pitchFamily="34" charset="0"/>
              </a:rPr>
              <a:t>(Project Cost + Contingency).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xmlns="" id="{287CD57C-2903-4FF2-B758-E6164A3B1CD1}"/>
              </a:ext>
            </a:extLst>
          </p:cNvPr>
          <p:cNvSpPr txBox="1"/>
          <p:nvPr/>
        </p:nvSpPr>
        <p:spPr>
          <a:xfrm>
            <a:off x="1332947" y="4028602"/>
            <a:ext cx="2391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Oswald" panose="02000503000000000000" pitchFamily="2" charset="0"/>
              </a:rPr>
              <a:t>02. </a:t>
            </a:r>
            <a:r>
              <a:rPr lang="en-US" dirty="0">
                <a:latin typeface="Oswald" panose="02000503000000000000" pitchFamily="2" charset="0"/>
              </a:rPr>
              <a:t>TOTAL REVENUE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xmlns="" id="{3D76A57D-3D47-46D3-84AE-A9C8C3E76C20}"/>
              </a:ext>
            </a:extLst>
          </p:cNvPr>
          <p:cNvSpPr txBox="1"/>
          <p:nvPr/>
        </p:nvSpPr>
        <p:spPr>
          <a:xfrm>
            <a:off x="1366996" y="4357590"/>
            <a:ext cx="20032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Century Gothic" panose="020B0502020202020204" pitchFamily="34" charset="0"/>
              </a:rPr>
              <a:t>1,240,000,000 BDT </a:t>
            </a:r>
            <a:r>
              <a:rPr lang="en-US" sz="1600" dirty="0">
                <a:latin typeface="Century Gothic" panose="020B0502020202020204" pitchFamily="34" charset="0"/>
              </a:rPr>
              <a:t>(Plot Sales) from lowest.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xmlns="" id="{4ACD935F-C485-4299-807A-8E7A58E4D8A5}"/>
              </a:ext>
            </a:extLst>
          </p:cNvPr>
          <p:cNvSpPr txBox="1"/>
          <p:nvPr/>
        </p:nvSpPr>
        <p:spPr>
          <a:xfrm>
            <a:off x="7020238" y="1230630"/>
            <a:ext cx="2391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Oswald" panose="02000503000000000000" pitchFamily="2" charset="0"/>
              </a:rPr>
              <a:t>03. </a:t>
            </a:r>
            <a:r>
              <a:rPr lang="en-US" dirty="0">
                <a:latin typeface="Oswald" panose="02000503000000000000" pitchFamily="2" charset="0"/>
              </a:rPr>
              <a:t>PROFIT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xmlns="" id="{941650B4-5196-46CC-A1D6-541AAB2CF48B}"/>
              </a:ext>
            </a:extLst>
          </p:cNvPr>
          <p:cNvSpPr txBox="1"/>
          <p:nvPr/>
        </p:nvSpPr>
        <p:spPr>
          <a:xfrm>
            <a:off x="7020237" y="1557559"/>
            <a:ext cx="31429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Century Gothic" panose="020B0502020202020204" pitchFamily="34" charset="0"/>
              </a:rPr>
              <a:t>741,128,556 BDT </a:t>
            </a:r>
          </a:p>
          <a:p>
            <a:r>
              <a:rPr lang="en-US" sz="1600" dirty="0">
                <a:latin typeface="Century Gothic" panose="020B0502020202020204" pitchFamily="34" charset="0"/>
              </a:rPr>
              <a:t>(Total Revenue - Total Costs).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xmlns="" id="{61DBF6D4-70B4-4E47-A8DF-DD0F89955117}"/>
              </a:ext>
            </a:extLst>
          </p:cNvPr>
          <p:cNvSpPr txBox="1"/>
          <p:nvPr/>
        </p:nvSpPr>
        <p:spPr>
          <a:xfrm>
            <a:off x="9559229" y="4533551"/>
            <a:ext cx="2391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Oswald" panose="02000503000000000000" pitchFamily="2" charset="0"/>
              </a:rPr>
              <a:t>04. </a:t>
            </a:r>
            <a:r>
              <a:rPr lang="en-US" dirty="0">
                <a:latin typeface="Oswald" panose="02000503000000000000" pitchFamily="2" charset="0"/>
              </a:rPr>
              <a:t>PROFIT RATIO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xmlns="" id="{3CD01C0D-49DD-4354-8B82-483C590B924A}"/>
              </a:ext>
            </a:extLst>
          </p:cNvPr>
          <p:cNvSpPr txBox="1"/>
          <p:nvPr/>
        </p:nvSpPr>
        <p:spPr>
          <a:xfrm>
            <a:off x="9559229" y="4860480"/>
            <a:ext cx="20032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entury Gothic" panose="020B0502020202020204" pitchFamily="34" charset="0"/>
              </a:rPr>
              <a:t>Approximately </a:t>
            </a:r>
            <a:r>
              <a:rPr lang="en-US" sz="1600" b="1" dirty="0">
                <a:latin typeface="Century Gothic" panose="020B0502020202020204" pitchFamily="34" charset="0"/>
              </a:rPr>
              <a:t>143%.</a:t>
            </a:r>
          </a:p>
        </p:txBody>
      </p:sp>
    </p:spTree>
    <p:extLst>
      <p:ext uri="{BB962C8B-B14F-4D97-AF65-F5344CB8AC3E}">
        <p14:creationId xmlns:p14="http://schemas.microsoft.com/office/powerpoint/2010/main" val="4193839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00"/>
                            </p:stCondLst>
                            <p:childTnLst>
                              <p:par>
                                <p:cTn id="17" presetID="17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"/>
                            </p:stCondLst>
                            <p:childTnLst>
                              <p:par>
                                <p:cTn id="30" presetID="17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"/>
                            </p:stCondLst>
                            <p:childTnLst>
                              <p:par>
                                <p:cTn id="37" presetID="17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"/>
                            </p:stCondLst>
                            <p:childTnLst>
                              <p:par>
                                <p:cTn id="50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"/>
                            </p:stCondLst>
                            <p:childTnLst>
                              <p:par>
                                <p:cTn id="57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"/>
                            </p:stCondLst>
                            <p:childTnLst>
                              <p:par>
                                <p:cTn id="70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00"/>
                            </p:stCondLst>
                            <p:childTnLst>
                              <p:par>
                                <p:cTn id="77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82" grpId="0"/>
      <p:bldP spid="83" grpId="0"/>
      <p:bldP spid="86" grpId="0"/>
      <p:bldP spid="87" grpId="0"/>
      <p:bldP spid="88" grpId="0"/>
      <p:bldP spid="8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673</TotalTime>
  <Words>492</Words>
  <Application>Microsoft Office PowerPoint</Application>
  <PresentationFormat>Widescreen</PresentationFormat>
  <Paragraphs>135</Paragraphs>
  <Slides>13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6" baseType="lpstr">
      <vt:lpstr>Arial</vt:lpstr>
      <vt:lpstr>Calibri</vt:lpstr>
      <vt:lpstr>Calibri Light</vt:lpstr>
      <vt:lpstr>Cascadia Code Light</vt:lpstr>
      <vt:lpstr>Century Gothic</vt:lpstr>
      <vt:lpstr>Colonna MT</vt:lpstr>
      <vt:lpstr>French Script MT</vt:lpstr>
      <vt:lpstr>Impact</vt:lpstr>
      <vt:lpstr>Oswald</vt:lpstr>
      <vt:lpstr>Tw Cen MT</vt:lpstr>
      <vt:lpstr>Tw Cen MT Condensed</vt:lpstr>
      <vt:lpstr>Tw Cen MT Condensed Extra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 to Z</dc:creator>
  <cp:lastModifiedBy>JEMMY</cp:lastModifiedBy>
  <cp:revision>110</cp:revision>
  <dcterms:created xsi:type="dcterms:W3CDTF">2023-12-30T04:22:54Z</dcterms:created>
  <dcterms:modified xsi:type="dcterms:W3CDTF">2024-01-06T13:48:03Z</dcterms:modified>
</cp:coreProperties>
</file>